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37"/>
  </p:handoutMasterIdLst>
  <p:sldIdLst>
    <p:sldId id="313" r:id="rId3"/>
    <p:sldId id="432" r:id="rId5"/>
    <p:sldId id="332" r:id="rId6"/>
    <p:sldId id="412" r:id="rId7"/>
    <p:sldId id="437" r:id="rId8"/>
    <p:sldId id="438" r:id="rId9"/>
    <p:sldId id="440" r:id="rId10"/>
    <p:sldId id="441" r:id="rId11"/>
    <p:sldId id="484" r:id="rId12"/>
    <p:sldId id="485" r:id="rId13"/>
    <p:sldId id="486" r:id="rId14"/>
    <p:sldId id="487" r:id="rId15"/>
    <p:sldId id="488" r:id="rId16"/>
    <p:sldId id="433" r:id="rId17"/>
    <p:sldId id="442" r:id="rId18"/>
    <p:sldId id="443" r:id="rId19"/>
    <p:sldId id="444" r:id="rId20"/>
    <p:sldId id="445" r:id="rId21"/>
    <p:sldId id="446" r:id="rId22"/>
    <p:sldId id="469" r:id="rId23"/>
    <p:sldId id="470" r:id="rId24"/>
    <p:sldId id="434" r:id="rId25"/>
    <p:sldId id="448" r:id="rId26"/>
    <p:sldId id="449" r:id="rId27"/>
    <p:sldId id="435" r:id="rId28"/>
    <p:sldId id="471" r:id="rId29"/>
    <p:sldId id="489" r:id="rId30"/>
    <p:sldId id="491" r:id="rId31"/>
    <p:sldId id="481" r:id="rId32"/>
    <p:sldId id="482" r:id="rId33"/>
    <p:sldId id="483" r:id="rId34"/>
    <p:sldId id="492" r:id="rId35"/>
    <p:sldId id="439" r:id="rId36"/>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BD0"/>
    <a:srgbClr val="4C9CC0"/>
    <a:srgbClr val="F9F9F9"/>
    <a:srgbClr val="41A3DF"/>
    <a:srgbClr val="2186C3"/>
    <a:srgbClr val="124768"/>
    <a:srgbClr val="9BEEFF"/>
    <a:srgbClr val="1C70A4"/>
    <a:srgbClr val="EE7D00"/>
    <a:srgbClr val="6293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71" autoAdjust="0"/>
    <p:restoredTop sz="95119" autoAdjust="0"/>
  </p:normalViewPr>
  <p:slideViewPr>
    <p:cSldViewPr>
      <p:cViewPr varScale="1">
        <p:scale>
          <a:sx n="108" d="100"/>
          <a:sy n="108" d="100"/>
        </p:scale>
        <p:origin x="816" y="62"/>
      </p:cViewPr>
      <p:guideLst>
        <p:guide orient="horz" pos="1618"/>
        <p:guide pos="2880"/>
      </p:guideLst>
    </p:cSldViewPr>
  </p:slideViewPr>
  <p:notesTextViewPr>
    <p:cViewPr>
      <p:scale>
        <a:sx n="1" d="1"/>
        <a:sy n="1" d="1"/>
      </p:scale>
      <p:origin x="0" y="0"/>
    </p:cViewPr>
  </p:notesTextViewPr>
  <p:sorterViewPr>
    <p:cViewPr>
      <p:scale>
        <a:sx n="124" d="100"/>
        <a:sy n="124" d="100"/>
      </p:scale>
      <p:origin x="0" y="0"/>
    </p:cViewPr>
  </p:sorterViewPr>
  <p:notesViewPr>
    <p:cSldViewPr>
      <p:cViewPr varScale="1">
        <p:scale>
          <a:sx n="80" d="100"/>
          <a:sy n="80" d="100"/>
        </p:scale>
        <p:origin x="-2106" y="-102"/>
      </p:cViewPr>
      <p:guideLst>
        <p:guide orient="horz" pos="2876"/>
        <p:guide pos="216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0" Type="http://schemas.openxmlformats.org/officeDocument/2006/relationships/tableStyles" Target="tableStyles.xml"/><Relationship Id="rId4" Type="http://schemas.openxmlformats.org/officeDocument/2006/relationships/notesMaster" Target="notesMasters/notesMaster1.xml"/><Relationship Id="rId39" Type="http://schemas.openxmlformats.org/officeDocument/2006/relationships/viewProps" Target="viewProps.xml"/><Relationship Id="rId38" Type="http://schemas.openxmlformats.org/officeDocument/2006/relationships/presProps" Target="presProps.xml"/><Relationship Id="rId37" Type="http://schemas.openxmlformats.org/officeDocument/2006/relationships/handoutMaster" Target="handoutMasters/handoutMaster1.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898F4C2-7610-42A6-BF2C-B11D352F3CCE}"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0B4AEAE-535F-4AE9-9C81-D40AE5A83DE4}"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png>
</file>

<file path=ppt/media/image3.jpeg>
</file>

<file path=ppt/media/image4.jpeg>
</file>

<file path=ppt/media/image5.png>
</file>

<file path=ppt/media/image6.png>
</file>

<file path=ppt/media/image7.png>
</file>

<file path=ppt/media/image8.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2AB654D-C9EB-4060-810C-DA739568683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7761B18-8876-4120-B662-E27EB1A2D4B9}"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版权声明：</a:t>
            </a:r>
            <a:r>
              <a:rPr lang="en-US" altLang="zh-CN" dirty="0" smtClean="0"/>
              <a:t>300</a:t>
            </a:r>
            <a:r>
              <a:rPr lang="zh-CN" altLang="en-US" dirty="0" smtClean="0"/>
              <a:t>套精品模板商业授权，请联系</a:t>
            </a:r>
            <a:r>
              <a:rPr lang="en-US" altLang="zh-CN" dirty="0" smtClean="0"/>
              <a:t>【</a:t>
            </a:r>
            <a:r>
              <a:rPr lang="zh-CN" altLang="en-US" dirty="0" smtClean="0"/>
              <a:t>锐旗设计</a:t>
            </a:r>
            <a:r>
              <a:rPr lang="en-US" altLang="zh-CN" dirty="0" smtClean="0"/>
              <a:t>】:https://9ppt.taobao.com</a:t>
            </a:r>
            <a:r>
              <a:rPr lang="zh-CN" altLang="en-US" dirty="0" smtClean="0"/>
              <a:t>，专业</a:t>
            </a:r>
            <a:r>
              <a:rPr lang="en-US" altLang="zh-CN" dirty="0" smtClean="0"/>
              <a:t>PPT</a:t>
            </a:r>
            <a:r>
              <a:rPr lang="zh-CN" altLang="en-US" dirty="0" smtClean="0"/>
              <a:t>老师为你解决所有</a:t>
            </a:r>
            <a:r>
              <a:rPr lang="en-US" altLang="zh-CN" dirty="0" smtClean="0"/>
              <a:t>PPT</a:t>
            </a:r>
            <a:r>
              <a:rPr lang="zh-CN" altLang="en-US" dirty="0" smtClean="0"/>
              <a:t>问题！</a:t>
            </a:r>
            <a:endParaRPr lang="zh-CN" altLang="en-US" dirty="0"/>
          </a:p>
        </p:txBody>
      </p:sp>
      <p:sp>
        <p:nvSpPr>
          <p:cNvPr id="4" name="灯片编号占位符 3"/>
          <p:cNvSpPr>
            <a:spLocks noGrp="1"/>
          </p:cNvSpPr>
          <p:nvPr>
            <p:ph type="sldNum" sz="quarter" idx="10"/>
          </p:nvPr>
        </p:nvSpPr>
        <p:spPr/>
        <p:txBody>
          <a:bodyPr/>
          <a:lstStyle/>
          <a:p>
            <a:fld id="{D7761B18-8876-4120-B662-E27EB1A2D4B9}"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版权声明：</a:t>
            </a:r>
            <a:r>
              <a:rPr lang="en-US" altLang="zh-CN" dirty="0" smtClean="0"/>
              <a:t>300</a:t>
            </a:r>
            <a:r>
              <a:rPr lang="zh-CN" altLang="en-US" dirty="0" smtClean="0"/>
              <a:t>套精品模板商业授权，请联系</a:t>
            </a:r>
            <a:r>
              <a:rPr lang="en-US" altLang="zh-CN" dirty="0" smtClean="0"/>
              <a:t>【</a:t>
            </a:r>
            <a:r>
              <a:rPr lang="zh-CN" altLang="en-US" dirty="0" smtClean="0"/>
              <a:t>锐旗设计</a:t>
            </a:r>
            <a:r>
              <a:rPr lang="en-US" altLang="zh-CN" dirty="0" smtClean="0"/>
              <a:t>】:https://9ppt.taobao.com</a:t>
            </a:r>
            <a:r>
              <a:rPr lang="zh-CN" altLang="en-US" dirty="0" smtClean="0"/>
              <a:t>，专业</a:t>
            </a:r>
            <a:r>
              <a:rPr lang="en-US" altLang="zh-CN" dirty="0" smtClean="0"/>
              <a:t>PPT</a:t>
            </a:r>
            <a:r>
              <a:rPr lang="zh-CN" altLang="en-US" dirty="0" smtClean="0"/>
              <a:t>老师为你解决所有</a:t>
            </a:r>
            <a:r>
              <a:rPr lang="en-US" altLang="zh-CN" dirty="0" smtClean="0"/>
              <a:t>PPT</a:t>
            </a:r>
            <a:r>
              <a:rPr lang="zh-CN" altLang="en-US" dirty="0" smtClean="0"/>
              <a:t>问题！</a:t>
            </a:r>
            <a:endParaRPr lang="zh-CN" altLang="en-US" dirty="0"/>
          </a:p>
        </p:txBody>
      </p:sp>
      <p:sp>
        <p:nvSpPr>
          <p:cNvPr id="4" name="灯片编号占位符 3"/>
          <p:cNvSpPr>
            <a:spLocks noGrp="1"/>
          </p:cNvSpPr>
          <p:nvPr>
            <p:ph type="sldNum" sz="quarter" idx="10"/>
          </p:nvPr>
        </p:nvSpPr>
        <p:spPr/>
        <p:txBody>
          <a:bodyPr/>
          <a:lstStyle/>
          <a:p>
            <a:fld id="{D7761B18-8876-4120-B662-E27EB1A2D4B9}"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版权声明：</a:t>
            </a:r>
            <a:r>
              <a:rPr lang="en-US" altLang="zh-CN" dirty="0" smtClean="0"/>
              <a:t>300</a:t>
            </a:r>
            <a:r>
              <a:rPr lang="zh-CN" altLang="en-US" dirty="0" smtClean="0"/>
              <a:t>套精品模板商业授权，请联系</a:t>
            </a:r>
            <a:r>
              <a:rPr lang="en-US" altLang="zh-CN" dirty="0" smtClean="0"/>
              <a:t>【</a:t>
            </a:r>
            <a:r>
              <a:rPr lang="zh-CN" altLang="en-US" dirty="0" smtClean="0"/>
              <a:t>锐旗设计</a:t>
            </a:r>
            <a:r>
              <a:rPr lang="en-US" altLang="zh-CN" dirty="0" smtClean="0"/>
              <a:t>】:https://9ppt.taobao.com</a:t>
            </a:r>
            <a:r>
              <a:rPr lang="zh-CN" altLang="en-US" dirty="0" smtClean="0"/>
              <a:t>，专业</a:t>
            </a:r>
            <a:r>
              <a:rPr lang="en-US" altLang="zh-CN" dirty="0" smtClean="0"/>
              <a:t>PPT</a:t>
            </a:r>
            <a:r>
              <a:rPr lang="zh-CN" altLang="en-US" dirty="0" smtClean="0"/>
              <a:t>老师为你解决所有</a:t>
            </a:r>
            <a:r>
              <a:rPr lang="en-US" altLang="zh-CN" dirty="0" smtClean="0"/>
              <a:t>PPT</a:t>
            </a:r>
            <a:r>
              <a:rPr lang="zh-CN" altLang="en-US" dirty="0" smtClean="0"/>
              <a:t>问题！</a:t>
            </a:r>
            <a:endParaRPr lang="zh-CN" altLang="en-US" dirty="0"/>
          </a:p>
        </p:txBody>
      </p:sp>
      <p:sp>
        <p:nvSpPr>
          <p:cNvPr id="4" name="灯片编号占位符 3"/>
          <p:cNvSpPr>
            <a:spLocks noGrp="1"/>
          </p:cNvSpPr>
          <p:nvPr>
            <p:ph type="sldNum" sz="quarter" idx="10"/>
          </p:nvPr>
        </p:nvSpPr>
        <p:spPr/>
        <p:txBody>
          <a:bodyPr/>
          <a:lstStyle/>
          <a:p>
            <a:fld id="{D7761B18-8876-4120-B662-E27EB1A2D4B9}"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版权声明：</a:t>
            </a:r>
            <a:r>
              <a:rPr lang="en-US" altLang="zh-CN" dirty="0" smtClean="0"/>
              <a:t>300</a:t>
            </a:r>
            <a:r>
              <a:rPr lang="zh-CN" altLang="en-US" dirty="0" smtClean="0"/>
              <a:t>套精品模板商业授权，请联系</a:t>
            </a:r>
            <a:r>
              <a:rPr lang="en-US" altLang="zh-CN" dirty="0" smtClean="0"/>
              <a:t>【</a:t>
            </a:r>
            <a:r>
              <a:rPr lang="zh-CN" altLang="en-US" dirty="0" smtClean="0"/>
              <a:t>锐旗设计</a:t>
            </a:r>
            <a:r>
              <a:rPr lang="en-US" altLang="zh-CN" dirty="0" smtClean="0"/>
              <a:t>】:https://9ppt.taobao.com</a:t>
            </a:r>
            <a:r>
              <a:rPr lang="zh-CN" altLang="en-US" dirty="0" smtClean="0"/>
              <a:t>，专业</a:t>
            </a:r>
            <a:r>
              <a:rPr lang="en-US" altLang="zh-CN" dirty="0" smtClean="0"/>
              <a:t>PPT</a:t>
            </a:r>
            <a:r>
              <a:rPr lang="zh-CN" altLang="en-US" dirty="0" smtClean="0"/>
              <a:t>老师为你解决所有</a:t>
            </a:r>
            <a:r>
              <a:rPr lang="en-US" altLang="zh-CN" dirty="0" smtClean="0"/>
              <a:t>PPT</a:t>
            </a:r>
            <a:r>
              <a:rPr lang="zh-CN" altLang="en-US" dirty="0" smtClean="0"/>
              <a:t>问题！</a:t>
            </a:r>
            <a:endParaRPr lang="zh-CN" altLang="en-US" dirty="0"/>
          </a:p>
        </p:txBody>
      </p:sp>
      <p:sp>
        <p:nvSpPr>
          <p:cNvPr id="4" name="灯片编号占位符 3"/>
          <p:cNvSpPr>
            <a:spLocks noGrp="1"/>
          </p:cNvSpPr>
          <p:nvPr>
            <p:ph type="sldNum" sz="quarter" idx="10"/>
          </p:nvPr>
        </p:nvSpPr>
        <p:spPr/>
        <p:txBody>
          <a:bodyPr/>
          <a:lstStyle/>
          <a:p>
            <a:fld id="{D7761B18-8876-4120-B662-E27EB1A2D4B9}"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版权声明：</a:t>
            </a:r>
            <a:r>
              <a:rPr lang="en-US" altLang="zh-CN" dirty="0" smtClean="0"/>
              <a:t>300</a:t>
            </a:r>
            <a:r>
              <a:rPr lang="zh-CN" altLang="en-US" dirty="0" smtClean="0"/>
              <a:t>套精品模板商业授权，请联系</a:t>
            </a:r>
            <a:r>
              <a:rPr lang="en-US" altLang="zh-CN" dirty="0" smtClean="0"/>
              <a:t>【</a:t>
            </a:r>
            <a:r>
              <a:rPr lang="zh-CN" altLang="en-US" dirty="0" smtClean="0"/>
              <a:t>锐旗设计</a:t>
            </a:r>
            <a:r>
              <a:rPr lang="en-US" altLang="zh-CN" dirty="0" smtClean="0"/>
              <a:t>】:https://9ppt.taobao.com</a:t>
            </a:r>
            <a:r>
              <a:rPr lang="zh-CN" altLang="en-US" dirty="0" smtClean="0"/>
              <a:t>，专业</a:t>
            </a:r>
            <a:r>
              <a:rPr lang="en-US" altLang="zh-CN" dirty="0" smtClean="0"/>
              <a:t>PPT</a:t>
            </a:r>
            <a:r>
              <a:rPr lang="zh-CN" altLang="en-US" dirty="0" smtClean="0"/>
              <a:t>老师为你解决所有</a:t>
            </a:r>
            <a:r>
              <a:rPr lang="en-US" altLang="zh-CN" dirty="0" smtClean="0"/>
              <a:t>PPT</a:t>
            </a:r>
            <a:r>
              <a:rPr lang="zh-CN" altLang="en-US" dirty="0" smtClean="0"/>
              <a:t>问题！</a:t>
            </a:r>
            <a:endParaRPr lang="zh-CN" altLang="en-US" dirty="0"/>
          </a:p>
        </p:txBody>
      </p:sp>
      <p:sp>
        <p:nvSpPr>
          <p:cNvPr id="4" name="灯片编号占位符 3"/>
          <p:cNvSpPr>
            <a:spLocks noGrp="1"/>
          </p:cNvSpPr>
          <p:nvPr>
            <p:ph type="sldNum" sz="quarter" idx="10"/>
          </p:nvPr>
        </p:nvSpPr>
        <p:spPr/>
        <p:txBody>
          <a:bodyPr/>
          <a:lstStyle/>
          <a:p>
            <a:fld id="{D7761B18-8876-4120-B662-E27EB1A2D4B9}"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版权声明：</a:t>
            </a:r>
            <a:r>
              <a:rPr lang="en-US" altLang="zh-CN" dirty="0" smtClean="0"/>
              <a:t>300</a:t>
            </a:r>
            <a:r>
              <a:rPr lang="zh-CN" altLang="en-US" dirty="0" smtClean="0"/>
              <a:t>套精品模板商业授权，请联系</a:t>
            </a:r>
            <a:r>
              <a:rPr lang="en-US" altLang="zh-CN" dirty="0" smtClean="0"/>
              <a:t>【</a:t>
            </a:r>
            <a:r>
              <a:rPr lang="zh-CN" altLang="en-US" dirty="0" smtClean="0"/>
              <a:t>锐旗设计</a:t>
            </a:r>
            <a:r>
              <a:rPr lang="en-US" altLang="zh-CN" dirty="0" smtClean="0"/>
              <a:t>】:https://9ppt.taobao.com</a:t>
            </a:r>
            <a:r>
              <a:rPr lang="zh-CN" altLang="en-US" dirty="0" smtClean="0"/>
              <a:t>，专业</a:t>
            </a:r>
            <a:r>
              <a:rPr lang="en-US" altLang="zh-CN" dirty="0" smtClean="0"/>
              <a:t>PPT</a:t>
            </a:r>
            <a:r>
              <a:rPr lang="zh-CN" altLang="en-US" dirty="0" smtClean="0"/>
              <a:t>老师为你解决所有</a:t>
            </a:r>
            <a:r>
              <a:rPr lang="en-US" altLang="zh-CN" dirty="0" smtClean="0"/>
              <a:t>PPT</a:t>
            </a:r>
            <a:r>
              <a:rPr lang="zh-CN" altLang="en-US" dirty="0" smtClean="0"/>
              <a:t>问题！</a:t>
            </a:r>
            <a:endParaRPr lang="zh-CN" altLang="en-US" dirty="0"/>
          </a:p>
        </p:txBody>
      </p:sp>
      <p:sp>
        <p:nvSpPr>
          <p:cNvPr id="4" name="灯片编号占位符 3"/>
          <p:cNvSpPr>
            <a:spLocks noGrp="1"/>
          </p:cNvSpPr>
          <p:nvPr>
            <p:ph type="sldNum" sz="quarter" idx="10"/>
          </p:nvPr>
        </p:nvSpPr>
        <p:spPr/>
        <p:txBody>
          <a:bodyPr/>
          <a:lstStyle/>
          <a:p>
            <a:fld id="{D7761B18-8876-4120-B662-E27EB1A2D4B9}"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版权声明：</a:t>
            </a:r>
            <a:r>
              <a:rPr lang="en-US" altLang="zh-CN" dirty="0" smtClean="0"/>
              <a:t>300</a:t>
            </a:r>
            <a:r>
              <a:rPr lang="zh-CN" altLang="en-US" dirty="0" smtClean="0"/>
              <a:t>套精品模板商业授权，请联系</a:t>
            </a:r>
            <a:r>
              <a:rPr lang="en-US" altLang="zh-CN" dirty="0" smtClean="0"/>
              <a:t>【</a:t>
            </a:r>
            <a:r>
              <a:rPr lang="zh-CN" altLang="en-US" dirty="0" smtClean="0"/>
              <a:t>锐旗设计</a:t>
            </a:r>
            <a:r>
              <a:rPr lang="en-US" altLang="zh-CN" dirty="0" smtClean="0"/>
              <a:t>】:https://9ppt.taobao.com</a:t>
            </a:r>
            <a:r>
              <a:rPr lang="zh-CN" altLang="en-US" dirty="0" smtClean="0"/>
              <a:t>，专业</a:t>
            </a:r>
            <a:r>
              <a:rPr lang="en-US" altLang="zh-CN" dirty="0" smtClean="0"/>
              <a:t>PPT</a:t>
            </a:r>
            <a:r>
              <a:rPr lang="zh-CN" altLang="en-US" dirty="0" smtClean="0"/>
              <a:t>老师为你解决所有</a:t>
            </a:r>
            <a:r>
              <a:rPr lang="en-US" altLang="zh-CN" dirty="0" smtClean="0"/>
              <a:t>PPT</a:t>
            </a:r>
            <a:r>
              <a:rPr lang="zh-CN" altLang="en-US" dirty="0" smtClean="0"/>
              <a:t>问题！</a:t>
            </a:r>
            <a:endParaRPr lang="zh-CN" altLang="en-US" dirty="0"/>
          </a:p>
        </p:txBody>
      </p:sp>
      <p:sp>
        <p:nvSpPr>
          <p:cNvPr id="4" name="灯片编号占位符 3"/>
          <p:cNvSpPr>
            <a:spLocks noGrp="1"/>
          </p:cNvSpPr>
          <p:nvPr>
            <p:ph type="sldNum" sz="quarter" idx="10"/>
          </p:nvPr>
        </p:nvSpPr>
        <p:spPr/>
        <p:txBody>
          <a:bodyPr/>
          <a:lstStyle/>
          <a:p>
            <a:fld id="{D7761B18-8876-4120-B662-E27EB1A2D4B9}"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28" name="그림 6" descr="0006.jp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680" y="0"/>
            <a:ext cx="9144000" cy="50200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B8CD9F9-72C8-4589-8A77-E0EAAC1A944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53447A-3CB4-4631-B405-5E14F97A7A6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B8CD9F9-72C8-4589-8A77-E0EAAC1A944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53447A-3CB4-4631-B405-5E14F97A7A6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B8CD9F9-72C8-4589-8A77-E0EAAC1A944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53447A-3CB4-4631-B405-5E14F97A7A6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7"/>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B8CD9F9-72C8-4589-8A77-E0EAAC1A944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53447A-3CB4-4631-B405-5E14F97A7A6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200150"/>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48200" y="1200150"/>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B8CD9F9-72C8-4589-8A77-E0EAAC1A944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C53447A-3CB4-4631-B405-5E14F97A7A6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45027"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45027"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B8CD9F9-72C8-4589-8A77-E0EAAC1A9441}"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C53447A-3CB4-4631-B405-5E14F97A7A6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2" y="204788"/>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457202"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B8CD9F9-72C8-4589-8A77-E0EAAC1A944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C53447A-3CB4-4631-B405-5E14F97A7A6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4"/>
            <a:ext cx="5486400" cy="60364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B8CD9F9-72C8-4589-8A77-E0EAAC1A944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C53447A-3CB4-4631-B405-5E14F97A7A6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alpha val="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200150"/>
            <a:ext cx="8229600" cy="3394472"/>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8B8CD9F9-72C8-4589-8A77-E0EAAC1A9441}" type="datetimeFigureOut">
              <a:rPr lang="zh-CN" altLang="en-US" smtClean="0"/>
            </a:fld>
            <a:endParaRPr lang="zh-CN" altLang="en-US"/>
          </a:p>
        </p:txBody>
      </p:sp>
      <p:sp>
        <p:nvSpPr>
          <p:cNvPr id="5" name="页脚占位符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8C53447A-3CB4-4631-B405-5E14F97A7A6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2000"/>
    </mc:Choice>
    <mc:Fallback>
      <p:transition spd="slow"/>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2.xml"/><Relationship Id="rId3" Type="http://schemas.openxmlformats.org/officeDocument/2006/relationships/image" Target="../media/image2.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6"/>
          <p:cNvSpPr txBox="1"/>
          <p:nvPr/>
        </p:nvSpPr>
        <p:spPr>
          <a:xfrm>
            <a:off x="-1522730" y="1569720"/>
            <a:ext cx="7138670" cy="411480"/>
          </a:xfrm>
          <a:prstGeom prst="rect">
            <a:avLst/>
          </a:prstGeom>
          <a:noFill/>
          <a:effectLst/>
        </p:spPr>
        <p:txBody>
          <a:bodyPr wrap="square">
            <a:spAutoFit/>
          </a:bodyPr>
          <a:lstStyle/>
          <a:p>
            <a:pPr algn="r" fontAlgn="auto">
              <a:lnSpc>
                <a:spcPts val="2500"/>
              </a:lnSpc>
              <a:spcBef>
                <a:spcPts val="0"/>
              </a:spcBef>
              <a:spcAft>
                <a:spcPts val="0"/>
              </a:spcAft>
              <a:defRPr/>
            </a:pPr>
            <a:r>
              <a:rPr lang="en-US" altLang="zh-CN" sz="3600" b="1" dirty="0">
                <a:solidFill>
                  <a:schemeClr val="tx1"/>
                </a:solidFill>
                <a:effectLst>
                  <a:outerShdw blurRad="38100" dist="19050" dir="2700000" algn="tl" rotWithShape="0">
                    <a:schemeClr val="dk1">
                      <a:alpha val="40000"/>
                    </a:schemeClr>
                  </a:outerShdw>
                </a:effectLst>
                <a:latin typeface="Modern No. 20" pitchFamily="18" charset="0"/>
                <a:ea typeface="微软雅黑" panose="020B0503020204020204" pitchFamily="34" charset="-122"/>
              </a:rPr>
              <a:t>G13</a:t>
            </a:r>
            <a:r>
              <a:rPr lang="zh-CN" altLang="en-US" sz="3600" b="1" dirty="0">
                <a:ln w="6350">
                  <a:noFill/>
                </a:ln>
                <a:solidFill>
                  <a:schemeClr val="tx1">
                    <a:lumMod val="65000"/>
                    <a:lumOff val="35000"/>
                  </a:schemeClr>
                </a:solidFill>
                <a:latin typeface="Modern No. 20" pitchFamily="18" charset="0"/>
                <a:ea typeface="微软雅黑" panose="020B0503020204020204" pitchFamily="34" charset="-122"/>
              </a:rPr>
              <a:t>小组项目测试</a:t>
            </a:r>
            <a:r>
              <a:rPr lang="en-US" altLang="zh-CN" sz="3600" b="1" dirty="0">
                <a:solidFill>
                  <a:schemeClr val="tx1"/>
                </a:solidFill>
                <a:effectLst>
                  <a:outerShdw blurRad="38100" dist="19050" dir="2700000" algn="tl" rotWithShape="0">
                    <a:schemeClr val="dk1">
                      <a:alpha val="40000"/>
                    </a:schemeClr>
                  </a:outerShdw>
                </a:effectLst>
                <a:latin typeface="Modern No. 20" pitchFamily="18" charset="0"/>
                <a:ea typeface="微软雅黑" panose="020B0503020204020204" pitchFamily="34" charset="-122"/>
              </a:rPr>
              <a:t>PPT</a:t>
            </a:r>
            <a:endParaRPr lang="en-US" altLang="zh-CN" sz="3600" b="1" dirty="0">
              <a:solidFill>
                <a:schemeClr val="tx1"/>
              </a:solidFill>
              <a:effectLst>
                <a:outerShdw blurRad="38100" dist="19050" dir="2700000" algn="tl" rotWithShape="0">
                  <a:schemeClr val="dk1">
                    <a:alpha val="40000"/>
                  </a:schemeClr>
                </a:outerShdw>
              </a:effectLst>
              <a:latin typeface="Modern No. 20" pitchFamily="18" charset="0"/>
              <a:ea typeface="微软雅黑" panose="020B0503020204020204" pitchFamily="34" charset="-122"/>
            </a:endParaRPr>
          </a:p>
        </p:txBody>
      </p:sp>
      <p:pic>
        <p:nvPicPr>
          <p:cNvPr id="3" name="Tech World Unite.mp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3630706" y="-1676722"/>
            <a:ext cx="609600" cy="609600"/>
          </a:xfrm>
          <a:prstGeom prst="rect">
            <a:avLst/>
          </a:prstGeom>
        </p:spPr>
      </p:pic>
      <p:sp>
        <p:nvSpPr>
          <p:cNvPr id="8" name="TextBox 7"/>
          <p:cNvSpPr txBox="1"/>
          <p:nvPr/>
        </p:nvSpPr>
        <p:spPr>
          <a:xfrm>
            <a:off x="2012315" y="2446020"/>
            <a:ext cx="2602865" cy="1568450"/>
          </a:xfrm>
          <a:prstGeom prst="rect">
            <a:avLst/>
          </a:prstGeom>
          <a:noFill/>
        </p:spPr>
        <p:txBody>
          <a:bodyPr wrap="square" rtlCol="0">
            <a:spAutoFit/>
          </a:bodyPr>
          <a:lstStyle/>
          <a:p>
            <a:r>
              <a:rPr lang="en-US" altLang="zh-CN" sz="2400" b="1" dirty="0">
                <a:solidFill>
                  <a:schemeClr val="tx1">
                    <a:lumMod val="65000"/>
                    <a:lumOff val="35000"/>
                  </a:schemeClr>
                </a:solidFill>
                <a:latin typeface="Bodoni MT Condensed" panose="02070606080606020203" pitchFamily="18" charset="0"/>
              </a:rPr>
              <a:t> </a:t>
            </a:r>
            <a:r>
              <a:rPr lang="zh-CN" altLang="en-US" sz="2400" b="1" dirty="0">
                <a:solidFill>
                  <a:schemeClr val="tx1">
                    <a:lumMod val="65000"/>
                    <a:lumOff val="35000"/>
                  </a:schemeClr>
                </a:solidFill>
                <a:latin typeface="Bodoni MT Condensed" panose="02070606080606020203" pitchFamily="18" charset="0"/>
              </a:rPr>
              <a:t>组员 </a:t>
            </a:r>
            <a:endParaRPr lang="zh-CN" altLang="en-US" sz="2400" b="1" dirty="0">
              <a:solidFill>
                <a:schemeClr val="tx1">
                  <a:lumMod val="65000"/>
                  <a:lumOff val="35000"/>
                </a:schemeClr>
              </a:solidFill>
              <a:latin typeface="Bodoni MT Condensed" panose="02070606080606020203" pitchFamily="18" charset="0"/>
            </a:endParaRPr>
          </a:p>
          <a:p>
            <a:r>
              <a:rPr lang="zh-CN" altLang="en-US" sz="2400" b="1" dirty="0">
                <a:solidFill>
                  <a:schemeClr val="tx1">
                    <a:lumMod val="65000"/>
                    <a:lumOff val="35000"/>
                  </a:schemeClr>
                </a:solidFill>
                <a:latin typeface="Bodoni MT Condensed" panose="02070606080606020203" pitchFamily="18" charset="0"/>
              </a:rPr>
              <a:t>许佳俊</a:t>
            </a:r>
            <a:endParaRPr lang="zh-CN" altLang="en-US" sz="2400" b="1" dirty="0">
              <a:solidFill>
                <a:schemeClr val="tx1">
                  <a:lumMod val="65000"/>
                  <a:lumOff val="35000"/>
                </a:schemeClr>
              </a:solidFill>
              <a:latin typeface="Bodoni MT Condensed" panose="02070606080606020203" pitchFamily="18" charset="0"/>
            </a:endParaRPr>
          </a:p>
          <a:p>
            <a:r>
              <a:rPr lang="zh-CN" altLang="en-US" sz="2400" b="1" dirty="0">
                <a:solidFill>
                  <a:schemeClr val="tx1">
                    <a:lumMod val="65000"/>
                    <a:lumOff val="35000"/>
                  </a:schemeClr>
                </a:solidFill>
                <a:latin typeface="Bodoni MT Condensed" panose="02070606080606020203" pitchFamily="18" charset="0"/>
              </a:rPr>
              <a:t>何宇晨</a:t>
            </a:r>
            <a:endParaRPr lang="zh-CN" altLang="en-US" sz="2400" b="1" dirty="0">
              <a:solidFill>
                <a:schemeClr val="tx1">
                  <a:lumMod val="65000"/>
                  <a:lumOff val="35000"/>
                </a:schemeClr>
              </a:solidFill>
              <a:latin typeface="Bodoni MT Condensed" panose="02070606080606020203" pitchFamily="18" charset="0"/>
            </a:endParaRPr>
          </a:p>
          <a:p>
            <a:r>
              <a:rPr lang="zh-CN" altLang="en-US" sz="2400" b="1" dirty="0">
                <a:solidFill>
                  <a:schemeClr val="tx1">
                    <a:lumMod val="65000"/>
                    <a:lumOff val="35000"/>
                  </a:schemeClr>
                </a:solidFill>
                <a:latin typeface="Bodoni MT Condensed" panose="02070606080606020203" pitchFamily="18" charset="0"/>
              </a:rPr>
              <a:t>徐柯杰</a:t>
            </a:r>
            <a:endParaRPr lang="zh-CN" altLang="en-US" sz="2400" b="1" dirty="0">
              <a:solidFill>
                <a:schemeClr val="tx1">
                  <a:lumMod val="65000"/>
                  <a:lumOff val="35000"/>
                </a:schemeClr>
              </a:solidFill>
              <a:latin typeface="Bodoni MT Condensed" panose="02070606080606020203" pitchFamily="18" charset="0"/>
            </a:endParaRPr>
          </a:p>
        </p:txBody>
      </p:sp>
      <p:grpSp>
        <p:nvGrpSpPr>
          <p:cNvPr id="2" name="组合 1"/>
          <p:cNvGrpSpPr/>
          <p:nvPr/>
        </p:nvGrpSpPr>
        <p:grpSpPr>
          <a:xfrm rot="5400000">
            <a:off x="6563995" y="2429510"/>
            <a:ext cx="2459355" cy="2400935"/>
            <a:chOff x="11971" y="1073"/>
            <a:chExt cx="1223" cy="1581"/>
          </a:xfrm>
        </p:grpSpPr>
        <p:sp>
          <p:nvSpPr>
            <p:cNvPr id="7" name="等腰三角形 6"/>
            <p:cNvSpPr/>
            <p:nvPr/>
          </p:nvSpPr>
          <p:spPr>
            <a:xfrm rot="18035669">
              <a:off x="11932" y="1112"/>
              <a:ext cx="567" cy="48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等腰三角形 3"/>
            <p:cNvSpPr/>
            <p:nvPr/>
          </p:nvSpPr>
          <p:spPr>
            <a:xfrm rot="21283757">
              <a:off x="12617" y="1595"/>
              <a:ext cx="302" cy="261"/>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等腰三角形 8"/>
            <p:cNvSpPr/>
            <p:nvPr/>
          </p:nvSpPr>
          <p:spPr>
            <a:xfrm rot="15968008">
              <a:off x="12776" y="2236"/>
              <a:ext cx="479" cy="35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5" name="组合 4"/>
          <p:cNvGrpSpPr/>
          <p:nvPr/>
        </p:nvGrpSpPr>
        <p:grpSpPr>
          <a:xfrm>
            <a:off x="5351780" y="2058670"/>
            <a:ext cx="2345690" cy="2397760"/>
            <a:chOff x="5580" y="3335"/>
            <a:chExt cx="3694" cy="3776"/>
          </a:xfrm>
        </p:grpSpPr>
        <p:sp>
          <p:nvSpPr>
            <p:cNvPr id="14" name="椭圆 13"/>
            <p:cNvSpPr/>
            <p:nvPr/>
          </p:nvSpPr>
          <p:spPr>
            <a:xfrm>
              <a:off x="5580" y="6227"/>
              <a:ext cx="3629" cy="885"/>
            </a:xfrm>
            <a:prstGeom prst="ellipse">
              <a:avLst/>
            </a:prstGeom>
            <a:gradFill flip="none" rotWithShape="1">
              <a:gsLst>
                <a:gs pos="0">
                  <a:schemeClr val="tx1">
                    <a:alpha val="38000"/>
                  </a:schemeClr>
                </a:gs>
                <a:gs pos="100000">
                  <a:srgbClr val="FFFF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nvGrpSpPr>
            <p:cNvPr id="15" name="组合 14"/>
            <p:cNvGrpSpPr/>
            <p:nvPr/>
          </p:nvGrpSpPr>
          <p:grpSpPr>
            <a:xfrm>
              <a:off x="6452" y="3335"/>
              <a:ext cx="2460" cy="1684"/>
              <a:chOff x="4097229" y="1904756"/>
              <a:chExt cx="1562289" cy="1069108"/>
            </a:xfrm>
          </p:grpSpPr>
          <p:sp>
            <p:nvSpPr>
              <p:cNvPr id="16" name="矩形 5"/>
              <p:cNvSpPr/>
              <p:nvPr/>
            </p:nvSpPr>
            <p:spPr>
              <a:xfrm>
                <a:off x="4097229" y="1945520"/>
                <a:ext cx="1562289" cy="1028344"/>
              </a:xfrm>
              <a:custGeom>
                <a:avLst/>
                <a:gdLst>
                  <a:gd name="connsiteX0" fmla="*/ 0 w 1440160"/>
                  <a:gd name="connsiteY0" fmla="*/ 0 h 492857"/>
                  <a:gd name="connsiteX1" fmla="*/ 1440160 w 1440160"/>
                  <a:gd name="connsiteY1" fmla="*/ 0 h 492857"/>
                  <a:gd name="connsiteX2" fmla="*/ 1440160 w 1440160"/>
                  <a:gd name="connsiteY2" fmla="*/ 492857 h 492857"/>
                  <a:gd name="connsiteX3" fmla="*/ 0 w 1440160"/>
                  <a:gd name="connsiteY3" fmla="*/ 492857 h 492857"/>
                  <a:gd name="connsiteX4" fmla="*/ 0 w 1440160"/>
                  <a:gd name="connsiteY4" fmla="*/ 0 h 492857"/>
                  <a:gd name="connsiteX0-1" fmla="*/ 306888 w 1440160"/>
                  <a:gd name="connsiteY0-2" fmla="*/ 0 h 852980"/>
                  <a:gd name="connsiteX1-3" fmla="*/ 1440160 w 1440160"/>
                  <a:gd name="connsiteY1-4" fmla="*/ 360123 h 852980"/>
                  <a:gd name="connsiteX2-5" fmla="*/ 1440160 w 1440160"/>
                  <a:gd name="connsiteY2-6" fmla="*/ 852980 h 852980"/>
                  <a:gd name="connsiteX3-7" fmla="*/ 0 w 1440160"/>
                  <a:gd name="connsiteY3-8" fmla="*/ 852980 h 852980"/>
                  <a:gd name="connsiteX4-9" fmla="*/ 306888 w 1440160"/>
                  <a:gd name="connsiteY4-10" fmla="*/ 0 h 852980"/>
                  <a:gd name="connsiteX0-11" fmla="*/ 93946 w 1227218"/>
                  <a:gd name="connsiteY0-12" fmla="*/ 0 h 852980"/>
                  <a:gd name="connsiteX1-13" fmla="*/ 1227218 w 1227218"/>
                  <a:gd name="connsiteY1-14" fmla="*/ 360123 h 852980"/>
                  <a:gd name="connsiteX2-15" fmla="*/ 1227218 w 1227218"/>
                  <a:gd name="connsiteY2-16" fmla="*/ 852980 h 852980"/>
                  <a:gd name="connsiteX3-17" fmla="*/ 0 w 1227218"/>
                  <a:gd name="connsiteY3-18" fmla="*/ 289309 h 852980"/>
                  <a:gd name="connsiteX4-19" fmla="*/ 93946 w 1227218"/>
                  <a:gd name="connsiteY4-20" fmla="*/ 0 h 852980"/>
                  <a:gd name="connsiteX0-21" fmla="*/ 93946 w 1405714"/>
                  <a:gd name="connsiteY0-22" fmla="*/ 0 h 1028344"/>
                  <a:gd name="connsiteX1-23" fmla="*/ 1227218 w 1405714"/>
                  <a:gd name="connsiteY1-24" fmla="*/ 360123 h 1028344"/>
                  <a:gd name="connsiteX2-25" fmla="*/ 1405714 w 1405714"/>
                  <a:gd name="connsiteY2-26" fmla="*/ 1028344 h 1028344"/>
                  <a:gd name="connsiteX3-27" fmla="*/ 0 w 1405714"/>
                  <a:gd name="connsiteY3-28" fmla="*/ 289309 h 1028344"/>
                  <a:gd name="connsiteX4-29" fmla="*/ 93946 w 1405714"/>
                  <a:gd name="connsiteY4-30" fmla="*/ 0 h 1028344"/>
                  <a:gd name="connsiteX0-31" fmla="*/ 93946 w 1543500"/>
                  <a:gd name="connsiteY0-32" fmla="*/ 0 h 1028344"/>
                  <a:gd name="connsiteX1-33" fmla="*/ 1543500 w 1543500"/>
                  <a:gd name="connsiteY1-34" fmla="*/ 767219 h 1028344"/>
                  <a:gd name="connsiteX2-35" fmla="*/ 1405714 w 1543500"/>
                  <a:gd name="connsiteY2-36" fmla="*/ 1028344 h 1028344"/>
                  <a:gd name="connsiteX3-37" fmla="*/ 0 w 1543500"/>
                  <a:gd name="connsiteY3-38" fmla="*/ 289309 h 1028344"/>
                  <a:gd name="connsiteX4-39" fmla="*/ 93946 w 1543500"/>
                  <a:gd name="connsiteY4-40" fmla="*/ 0 h 1028344"/>
                  <a:gd name="connsiteX0-41" fmla="*/ 93946 w 1543500"/>
                  <a:gd name="connsiteY0-42" fmla="*/ 0 h 1028344"/>
                  <a:gd name="connsiteX1-43" fmla="*/ 1543500 w 1543500"/>
                  <a:gd name="connsiteY1-44" fmla="*/ 767219 h 1028344"/>
                  <a:gd name="connsiteX2-45" fmla="*/ 1405714 w 1543500"/>
                  <a:gd name="connsiteY2-46" fmla="*/ 1028344 h 1028344"/>
                  <a:gd name="connsiteX3-47" fmla="*/ 0 w 1543500"/>
                  <a:gd name="connsiteY3-48" fmla="*/ 289309 h 1028344"/>
                  <a:gd name="connsiteX4-49" fmla="*/ 93946 w 1543500"/>
                  <a:gd name="connsiteY4-50" fmla="*/ 0 h 1028344"/>
                  <a:gd name="connsiteX0-51" fmla="*/ 93946 w 1543500"/>
                  <a:gd name="connsiteY0-52" fmla="*/ 0 h 1028344"/>
                  <a:gd name="connsiteX1-53" fmla="*/ 1543500 w 1543500"/>
                  <a:gd name="connsiteY1-54" fmla="*/ 767219 h 1028344"/>
                  <a:gd name="connsiteX2-55" fmla="*/ 1405714 w 1543500"/>
                  <a:gd name="connsiteY2-56" fmla="*/ 1028344 h 1028344"/>
                  <a:gd name="connsiteX3-57" fmla="*/ 0 w 1543500"/>
                  <a:gd name="connsiteY3-58" fmla="*/ 289309 h 1028344"/>
                  <a:gd name="connsiteX4-59" fmla="*/ 93946 w 1543500"/>
                  <a:gd name="connsiteY4-60" fmla="*/ 0 h 1028344"/>
                  <a:gd name="connsiteX0-61" fmla="*/ 93946 w 1543500"/>
                  <a:gd name="connsiteY0-62" fmla="*/ 0 h 1028344"/>
                  <a:gd name="connsiteX1-63" fmla="*/ 1543500 w 1543500"/>
                  <a:gd name="connsiteY1-64" fmla="*/ 767219 h 1028344"/>
                  <a:gd name="connsiteX2-65" fmla="*/ 1405714 w 1543500"/>
                  <a:gd name="connsiteY2-66" fmla="*/ 1028344 h 1028344"/>
                  <a:gd name="connsiteX3-67" fmla="*/ 0 w 1543500"/>
                  <a:gd name="connsiteY3-68" fmla="*/ 289309 h 1028344"/>
                  <a:gd name="connsiteX4-69" fmla="*/ 93946 w 1543500"/>
                  <a:gd name="connsiteY4-70" fmla="*/ 0 h 1028344"/>
                  <a:gd name="connsiteX0-71" fmla="*/ 93946 w 1543500"/>
                  <a:gd name="connsiteY0-72" fmla="*/ 0 h 1028344"/>
                  <a:gd name="connsiteX1-73" fmla="*/ 1321330 w 1543500"/>
                  <a:gd name="connsiteY1-74" fmla="*/ 645560 h 1028344"/>
                  <a:gd name="connsiteX2-75" fmla="*/ 1543500 w 1543500"/>
                  <a:gd name="connsiteY2-76" fmla="*/ 767219 h 1028344"/>
                  <a:gd name="connsiteX3-77" fmla="*/ 1405714 w 1543500"/>
                  <a:gd name="connsiteY3-78" fmla="*/ 1028344 h 1028344"/>
                  <a:gd name="connsiteX4-79" fmla="*/ 0 w 1543500"/>
                  <a:gd name="connsiteY4-80" fmla="*/ 289309 h 1028344"/>
                  <a:gd name="connsiteX5" fmla="*/ 93946 w 1543500"/>
                  <a:gd name="connsiteY5" fmla="*/ 0 h 1028344"/>
                  <a:gd name="connsiteX0-81" fmla="*/ 93946 w 1543500"/>
                  <a:gd name="connsiteY0-82" fmla="*/ 0 h 1028344"/>
                  <a:gd name="connsiteX1-83" fmla="*/ 1299409 w 1543500"/>
                  <a:gd name="connsiteY1-84" fmla="*/ 717584 h 1028344"/>
                  <a:gd name="connsiteX2-85" fmla="*/ 1543500 w 1543500"/>
                  <a:gd name="connsiteY2-86" fmla="*/ 767219 h 1028344"/>
                  <a:gd name="connsiteX3-87" fmla="*/ 1405714 w 1543500"/>
                  <a:gd name="connsiteY3-88" fmla="*/ 1028344 h 1028344"/>
                  <a:gd name="connsiteX4-89" fmla="*/ 0 w 1543500"/>
                  <a:gd name="connsiteY4-90" fmla="*/ 289309 h 1028344"/>
                  <a:gd name="connsiteX5-91" fmla="*/ 93946 w 1543500"/>
                  <a:gd name="connsiteY5-92" fmla="*/ 0 h 1028344"/>
                  <a:gd name="connsiteX0-93" fmla="*/ 122129 w 1571683"/>
                  <a:gd name="connsiteY0-94" fmla="*/ 0 h 1028344"/>
                  <a:gd name="connsiteX1-95" fmla="*/ 1327592 w 1571683"/>
                  <a:gd name="connsiteY1-96" fmla="*/ 717584 h 1028344"/>
                  <a:gd name="connsiteX2-97" fmla="*/ 1571683 w 1571683"/>
                  <a:gd name="connsiteY2-98" fmla="*/ 767219 h 1028344"/>
                  <a:gd name="connsiteX3-99" fmla="*/ 1433897 w 1571683"/>
                  <a:gd name="connsiteY3-100" fmla="*/ 1028344 h 1028344"/>
                  <a:gd name="connsiteX4-101" fmla="*/ 0 w 1571683"/>
                  <a:gd name="connsiteY4-102" fmla="*/ 279915 h 1028344"/>
                  <a:gd name="connsiteX5-103" fmla="*/ 122129 w 1571683"/>
                  <a:gd name="connsiteY5-104" fmla="*/ 0 h 1028344"/>
                  <a:gd name="connsiteX0-105" fmla="*/ 112735 w 1562289"/>
                  <a:gd name="connsiteY0-106" fmla="*/ 0 h 1028344"/>
                  <a:gd name="connsiteX1-107" fmla="*/ 1318198 w 1562289"/>
                  <a:gd name="connsiteY1-108" fmla="*/ 717584 h 1028344"/>
                  <a:gd name="connsiteX2-109" fmla="*/ 1562289 w 1562289"/>
                  <a:gd name="connsiteY2-110" fmla="*/ 767219 h 1028344"/>
                  <a:gd name="connsiteX3-111" fmla="*/ 1424503 w 1562289"/>
                  <a:gd name="connsiteY3-112" fmla="*/ 1028344 h 1028344"/>
                  <a:gd name="connsiteX4-113" fmla="*/ 0 w 1562289"/>
                  <a:gd name="connsiteY4-114" fmla="*/ 264257 h 1028344"/>
                  <a:gd name="connsiteX5-115" fmla="*/ 112735 w 1562289"/>
                  <a:gd name="connsiteY5-116" fmla="*/ 0 h 1028344"/>
                  <a:gd name="connsiteX0-117" fmla="*/ 112735 w 1562289"/>
                  <a:gd name="connsiteY0-118" fmla="*/ 0 h 1028344"/>
                  <a:gd name="connsiteX1-119" fmla="*/ 582295 w 1562289"/>
                  <a:gd name="connsiteY1-120" fmla="*/ 279173 h 1028344"/>
                  <a:gd name="connsiteX2-121" fmla="*/ 1318198 w 1562289"/>
                  <a:gd name="connsiteY2-122" fmla="*/ 717584 h 1028344"/>
                  <a:gd name="connsiteX3-123" fmla="*/ 1562289 w 1562289"/>
                  <a:gd name="connsiteY3-124" fmla="*/ 767219 h 1028344"/>
                  <a:gd name="connsiteX4-125" fmla="*/ 1424503 w 1562289"/>
                  <a:gd name="connsiteY4-126" fmla="*/ 1028344 h 1028344"/>
                  <a:gd name="connsiteX5-127" fmla="*/ 0 w 1562289"/>
                  <a:gd name="connsiteY5-128" fmla="*/ 264257 h 1028344"/>
                  <a:gd name="connsiteX6" fmla="*/ 112735 w 1562289"/>
                  <a:gd name="connsiteY6" fmla="*/ 0 h 1028344"/>
                  <a:gd name="connsiteX0-129" fmla="*/ 112735 w 1562289"/>
                  <a:gd name="connsiteY0-130" fmla="*/ 0 h 1028344"/>
                  <a:gd name="connsiteX1-131" fmla="*/ 582295 w 1562289"/>
                  <a:gd name="connsiteY1-132" fmla="*/ 279173 h 1028344"/>
                  <a:gd name="connsiteX2-133" fmla="*/ 1318198 w 1562289"/>
                  <a:gd name="connsiteY2-134" fmla="*/ 717584 h 1028344"/>
                  <a:gd name="connsiteX3-135" fmla="*/ 1562289 w 1562289"/>
                  <a:gd name="connsiteY3-136" fmla="*/ 767219 h 1028344"/>
                  <a:gd name="connsiteX4-137" fmla="*/ 1424503 w 1562289"/>
                  <a:gd name="connsiteY4-138" fmla="*/ 1028344 h 1028344"/>
                  <a:gd name="connsiteX5-139" fmla="*/ 0 w 1562289"/>
                  <a:gd name="connsiteY5-140" fmla="*/ 264257 h 1028344"/>
                  <a:gd name="connsiteX6-141" fmla="*/ 112735 w 1562289"/>
                  <a:gd name="connsiteY6-142" fmla="*/ 0 h 1028344"/>
                  <a:gd name="connsiteX0-143" fmla="*/ 112735 w 1562289"/>
                  <a:gd name="connsiteY0-144" fmla="*/ 0 h 1028344"/>
                  <a:gd name="connsiteX1-145" fmla="*/ 469560 w 1562289"/>
                  <a:gd name="connsiteY1-146" fmla="*/ 232201 h 1028344"/>
                  <a:gd name="connsiteX2-147" fmla="*/ 1318198 w 1562289"/>
                  <a:gd name="connsiteY2-148" fmla="*/ 717584 h 1028344"/>
                  <a:gd name="connsiteX3-149" fmla="*/ 1562289 w 1562289"/>
                  <a:gd name="connsiteY3-150" fmla="*/ 767219 h 1028344"/>
                  <a:gd name="connsiteX4-151" fmla="*/ 1424503 w 1562289"/>
                  <a:gd name="connsiteY4-152" fmla="*/ 1028344 h 1028344"/>
                  <a:gd name="connsiteX5-153" fmla="*/ 0 w 1562289"/>
                  <a:gd name="connsiteY5-154" fmla="*/ 264257 h 1028344"/>
                  <a:gd name="connsiteX6-155" fmla="*/ 112735 w 1562289"/>
                  <a:gd name="connsiteY6-156" fmla="*/ 0 h 1028344"/>
                  <a:gd name="connsiteX0-157" fmla="*/ 112735 w 1562289"/>
                  <a:gd name="connsiteY0-158" fmla="*/ 0 h 1028344"/>
                  <a:gd name="connsiteX1-159" fmla="*/ 469560 w 1562289"/>
                  <a:gd name="connsiteY1-160" fmla="*/ 232201 h 1028344"/>
                  <a:gd name="connsiteX2-161" fmla="*/ 1230516 w 1562289"/>
                  <a:gd name="connsiteY2-162" fmla="*/ 661217 h 1028344"/>
                  <a:gd name="connsiteX3-163" fmla="*/ 1562289 w 1562289"/>
                  <a:gd name="connsiteY3-164" fmla="*/ 767219 h 1028344"/>
                  <a:gd name="connsiteX4-165" fmla="*/ 1424503 w 1562289"/>
                  <a:gd name="connsiteY4-166" fmla="*/ 1028344 h 1028344"/>
                  <a:gd name="connsiteX5-167" fmla="*/ 0 w 1562289"/>
                  <a:gd name="connsiteY5-168" fmla="*/ 264257 h 1028344"/>
                  <a:gd name="connsiteX6-169" fmla="*/ 112735 w 1562289"/>
                  <a:gd name="connsiteY6-170" fmla="*/ 0 h 1028344"/>
                  <a:gd name="connsiteX0-171" fmla="*/ 112735 w 1562289"/>
                  <a:gd name="connsiteY0-172" fmla="*/ 0 h 1028344"/>
                  <a:gd name="connsiteX1-173" fmla="*/ 469560 w 1562289"/>
                  <a:gd name="connsiteY1-174" fmla="*/ 232201 h 1028344"/>
                  <a:gd name="connsiteX2-175" fmla="*/ 1230516 w 1562289"/>
                  <a:gd name="connsiteY2-176" fmla="*/ 661217 h 1028344"/>
                  <a:gd name="connsiteX3-177" fmla="*/ 1562289 w 1562289"/>
                  <a:gd name="connsiteY3-178" fmla="*/ 767219 h 1028344"/>
                  <a:gd name="connsiteX4-179" fmla="*/ 1424503 w 1562289"/>
                  <a:gd name="connsiteY4-180" fmla="*/ 1028344 h 1028344"/>
                  <a:gd name="connsiteX5-181" fmla="*/ 0 w 1562289"/>
                  <a:gd name="connsiteY5-182" fmla="*/ 264257 h 1028344"/>
                  <a:gd name="connsiteX6-183" fmla="*/ 112735 w 1562289"/>
                  <a:gd name="connsiteY6-184" fmla="*/ 0 h 1028344"/>
                  <a:gd name="connsiteX0-185" fmla="*/ 112735 w 1562289"/>
                  <a:gd name="connsiteY0-186" fmla="*/ 0 h 1028344"/>
                  <a:gd name="connsiteX1-187" fmla="*/ 469560 w 1562289"/>
                  <a:gd name="connsiteY1-188" fmla="*/ 232201 h 1028344"/>
                  <a:gd name="connsiteX2-189" fmla="*/ 1230516 w 1562289"/>
                  <a:gd name="connsiteY2-190" fmla="*/ 661217 h 1028344"/>
                  <a:gd name="connsiteX3-191" fmla="*/ 1562289 w 1562289"/>
                  <a:gd name="connsiteY3-192" fmla="*/ 767219 h 1028344"/>
                  <a:gd name="connsiteX4-193" fmla="*/ 1424503 w 1562289"/>
                  <a:gd name="connsiteY4-194" fmla="*/ 1028344 h 1028344"/>
                  <a:gd name="connsiteX5-195" fmla="*/ 0 w 1562289"/>
                  <a:gd name="connsiteY5-196" fmla="*/ 264257 h 1028344"/>
                  <a:gd name="connsiteX6-197" fmla="*/ 112735 w 1562289"/>
                  <a:gd name="connsiteY6-198" fmla="*/ 0 h 1028344"/>
                  <a:gd name="connsiteX0-199" fmla="*/ 112735 w 1562289"/>
                  <a:gd name="connsiteY0-200" fmla="*/ 0 h 1028344"/>
                  <a:gd name="connsiteX1-201" fmla="*/ 469560 w 1562289"/>
                  <a:gd name="connsiteY1-202" fmla="*/ 232201 h 1028344"/>
                  <a:gd name="connsiteX2-203" fmla="*/ 1230516 w 1562289"/>
                  <a:gd name="connsiteY2-204" fmla="*/ 661217 h 1028344"/>
                  <a:gd name="connsiteX3-205" fmla="*/ 1562289 w 1562289"/>
                  <a:gd name="connsiteY3-206" fmla="*/ 767219 h 1028344"/>
                  <a:gd name="connsiteX4-207" fmla="*/ 1424503 w 1562289"/>
                  <a:gd name="connsiteY4-208" fmla="*/ 1028344 h 1028344"/>
                  <a:gd name="connsiteX5-209" fmla="*/ 0 w 1562289"/>
                  <a:gd name="connsiteY5-210" fmla="*/ 264257 h 1028344"/>
                  <a:gd name="connsiteX6-211" fmla="*/ 112735 w 1562289"/>
                  <a:gd name="connsiteY6-212" fmla="*/ 0 h 1028344"/>
                  <a:gd name="connsiteX0-213" fmla="*/ 112735 w 1562289"/>
                  <a:gd name="connsiteY0-214" fmla="*/ 0 h 1028344"/>
                  <a:gd name="connsiteX1-215" fmla="*/ 469560 w 1562289"/>
                  <a:gd name="connsiteY1-216" fmla="*/ 232201 h 1028344"/>
                  <a:gd name="connsiteX2-217" fmla="*/ 1230516 w 1562289"/>
                  <a:gd name="connsiteY2-218" fmla="*/ 661217 h 1028344"/>
                  <a:gd name="connsiteX3-219" fmla="*/ 1562289 w 1562289"/>
                  <a:gd name="connsiteY3-220" fmla="*/ 767219 h 1028344"/>
                  <a:gd name="connsiteX4-221" fmla="*/ 1424503 w 1562289"/>
                  <a:gd name="connsiteY4-222" fmla="*/ 1028344 h 1028344"/>
                  <a:gd name="connsiteX5-223" fmla="*/ 0 w 1562289"/>
                  <a:gd name="connsiteY5-224" fmla="*/ 264257 h 1028344"/>
                  <a:gd name="connsiteX6-225" fmla="*/ 112735 w 1562289"/>
                  <a:gd name="connsiteY6-226" fmla="*/ 0 h 1028344"/>
                  <a:gd name="connsiteX0-227" fmla="*/ 112735 w 1562289"/>
                  <a:gd name="connsiteY0-228" fmla="*/ 0 h 1028344"/>
                  <a:gd name="connsiteX1-229" fmla="*/ 469560 w 1562289"/>
                  <a:gd name="connsiteY1-230" fmla="*/ 232201 h 1028344"/>
                  <a:gd name="connsiteX2-231" fmla="*/ 1230516 w 1562289"/>
                  <a:gd name="connsiteY2-232" fmla="*/ 661217 h 1028344"/>
                  <a:gd name="connsiteX3-233" fmla="*/ 1562289 w 1562289"/>
                  <a:gd name="connsiteY3-234" fmla="*/ 767219 h 1028344"/>
                  <a:gd name="connsiteX4-235" fmla="*/ 1424503 w 1562289"/>
                  <a:gd name="connsiteY4-236" fmla="*/ 1028344 h 1028344"/>
                  <a:gd name="connsiteX5-237" fmla="*/ 0 w 1562289"/>
                  <a:gd name="connsiteY5-238" fmla="*/ 264257 h 1028344"/>
                  <a:gd name="connsiteX6-239" fmla="*/ 112735 w 1562289"/>
                  <a:gd name="connsiteY6-240" fmla="*/ 0 h 1028344"/>
                  <a:gd name="connsiteX0-241" fmla="*/ 112735 w 1562289"/>
                  <a:gd name="connsiteY0-242" fmla="*/ 0 h 1028344"/>
                  <a:gd name="connsiteX1-243" fmla="*/ 469560 w 1562289"/>
                  <a:gd name="connsiteY1-244" fmla="*/ 232201 h 1028344"/>
                  <a:gd name="connsiteX2-245" fmla="*/ 1230516 w 1562289"/>
                  <a:gd name="connsiteY2-246" fmla="*/ 661217 h 1028344"/>
                  <a:gd name="connsiteX3-247" fmla="*/ 1562289 w 1562289"/>
                  <a:gd name="connsiteY3-248" fmla="*/ 767219 h 1028344"/>
                  <a:gd name="connsiteX4-249" fmla="*/ 1424503 w 1562289"/>
                  <a:gd name="connsiteY4-250" fmla="*/ 1028344 h 1028344"/>
                  <a:gd name="connsiteX5-251" fmla="*/ 0 w 1562289"/>
                  <a:gd name="connsiteY5-252" fmla="*/ 264257 h 1028344"/>
                  <a:gd name="connsiteX6-253" fmla="*/ 112735 w 1562289"/>
                  <a:gd name="connsiteY6-254" fmla="*/ 0 h 1028344"/>
                  <a:gd name="connsiteX0-255" fmla="*/ 112735 w 1562289"/>
                  <a:gd name="connsiteY0-256" fmla="*/ 0 h 1028344"/>
                  <a:gd name="connsiteX1-257" fmla="*/ 469560 w 1562289"/>
                  <a:gd name="connsiteY1-258" fmla="*/ 232201 h 1028344"/>
                  <a:gd name="connsiteX2-259" fmla="*/ 1230516 w 1562289"/>
                  <a:gd name="connsiteY2-260" fmla="*/ 661217 h 1028344"/>
                  <a:gd name="connsiteX3-261" fmla="*/ 1562289 w 1562289"/>
                  <a:gd name="connsiteY3-262" fmla="*/ 767219 h 1028344"/>
                  <a:gd name="connsiteX4-263" fmla="*/ 1424503 w 1562289"/>
                  <a:gd name="connsiteY4-264" fmla="*/ 1028344 h 1028344"/>
                  <a:gd name="connsiteX5-265" fmla="*/ 0 w 1562289"/>
                  <a:gd name="connsiteY5-266" fmla="*/ 264257 h 1028344"/>
                  <a:gd name="connsiteX6-267" fmla="*/ 112735 w 1562289"/>
                  <a:gd name="connsiteY6-268" fmla="*/ 0 h 1028344"/>
                  <a:gd name="connsiteX0-269" fmla="*/ 112735 w 1562289"/>
                  <a:gd name="connsiteY0-270" fmla="*/ 0 h 1028344"/>
                  <a:gd name="connsiteX1-271" fmla="*/ 469560 w 1562289"/>
                  <a:gd name="connsiteY1-272" fmla="*/ 232201 h 1028344"/>
                  <a:gd name="connsiteX2-273" fmla="*/ 1230516 w 1562289"/>
                  <a:gd name="connsiteY2-274" fmla="*/ 661217 h 1028344"/>
                  <a:gd name="connsiteX3-275" fmla="*/ 1562289 w 1562289"/>
                  <a:gd name="connsiteY3-276" fmla="*/ 767219 h 1028344"/>
                  <a:gd name="connsiteX4-277" fmla="*/ 1424503 w 1562289"/>
                  <a:gd name="connsiteY4-278" fmla="*/ 1028344 h 1028344"/>
                  <a:gd name="connsiteX5-279" fmla="*/ 722421 w 1562289"/>
                  <a:gd name="connsiteY5-280" fmla="*/ 607180 h 1028344"/>
                  <a:gd name="connsiteX6-281" fmla="*/ 0 w 1562289"/>
                  <a:gd name="connsiteY6-282" fmla="*/ 264257 h 1028344"/>
                  <a:gd name="connsiteX7" fmla="*/ 112735 w 1562289"/>
                  <a:gd name="connsiteY7" fmla="*/ 0 h 1028344"/>
                  <a:gd name="connsiteX0-283" fmla="*/ 112735 w 1562289"/>
                  <a:gd name="connsiteY0-284" fmla="*/ 0 h 1028344"/>
                  <a:gd name="connsiteX1-285" fmla="*/ 469560 w 1562289"/>
                  <a:gd name="connsiteY1-286" fmla="*/ 232201 h 1028344"/>
                  <a:gd name="connsiteX2-287" fmla="*/ 1230516 w 1562289"/>
                  <a:gd name="connsiteY2-288" fmla="*/ 661217 h 1028344"/>
                  <a:gd name="connsiteX3-289" fmla="*/ 1562289 w 1562289"/>
                  <a:gd name="connsiteY3-290" fmla="*/ 767219 h 1028344"/>
                  <a:gd name="connsiteX4-291" fmla="*/ 1424503 w 1562289"/>
                  <a:gd name="connsiteY4-292" fmla="*/ 1028344 h 1028344"/>
                  <a:gd name="connsiteX5-293" fmla="*/ 722421 w 1562289"/>
                  <a:gd name="connsiteY5-294" fmla="*/ 607180 h 1028344"/>
                  <a:gd name="connsiteX6-295" fmla="*/ 0 w 1562289"/>
                  <a:gd name="connsiteY6-296" fmla="*/ 264257 h 1028344"/>
                  <a:gd name="connsiteX7-297" fmla="*/ 112735 w 1562289"/>
                  <a:gd name="connsiteY7-298" fmla="*/ 0 h 1028344"/>
                  <a:gd name="connsiteX0-299" fmla="*/ 112735 w 1562289"/>
                  <a:gd name="connsiteY0-300" fmla="*/ 0 h 1028344"/>
                  <a:gd name="connsiteX1-301" fmla="*/ 469560 w 1562289"/>
                  <a:gd name="connsiteY1-302" fmla="*/ 232201 h 1028344"/>
                  <a:gd name="connsiteX2-303" fmla="*/ 1230516 w 1562289"/>
                  <a:gd name="connsiteY2-304" fmla="*/ 661217 h 1028344"/>
                  <a:gd name="connsiteX3-305" fmla="*/ 1562289 w 1562289"/>
                  <a:gd name="connsiteY3-306" fmla="*/ 767219 h 1028344"/>
                  <a:gd name="connsiteX4-307" fmla="*/ 1424503 w 1562289"/>
                  <a:gd name="connsiteY4-308" fmla="*/ 1028344 h 1028344"/>
                  <a:gd name="connsiteX5-309" fmla="*/ 722421 w 1562289"/>
                  <a:gd name="connsiteY5-310" fmla="*/ 607180 h 1028344"/>
                  <a:gd name="connsiteX6-311" fmla="*/ 0 w 1562289"/>
                  <a:gd name="connsiteY6-312" fmla="*/ 264257 h 1028344"/>
                  <a:gd name="connsiteX7-313" fmla="*/ 112735 w 1562289"/>
                  <a:gd name="connsiteY7-314" fmla="*/ 0 h 1028344"/>
                  <a:gd name="connsiteX0-315" fmla="*/ 112735 w 1562289"/>
                  <a:gd name="connsiteY0-316" fmla="*/ 0 h 1028344"/>
                  <a:gd name="connsiteX1-317" fmla="*/ 469560 w 1562289"/>
                  <a:gd name="connsiteY1-318" fmla="*/ 232201 h 1028344"/>
                  <a:gd name="connsiteX2-319" fmla="*/ 1230516 w 1562289"/>
                  <a:gd name="connsiteY2-320" fmla="*/ 661217 h 1028344"/>
                  <a:gd name="connsiteX3-321" fmla="*/ 1562289 w 1562289"/>
                  <a:gd name="connsiteY3-322" fmla="*/ 767219 h 1028344"/>
                  <a:gd name="connsiteX4-323" fmla="*/ 1424503 w 1562289"/>
                  <a:gd name="connsiteY4-324" fmla="*/ 1028344 h 1028344"/>
                  <a:gd name="connsiteX5-325" fmla="*/ 722421 w 1562289"/>
                  <a:gd name="connsiteY5-326" fmla="*/ 607180 h 1028344"/>
                  <a:gd name="connsiteX6-327" fmla="*/ 0 w 1562289"/>
                  <a:gd name="connsiteY6-328" fmla="*/ 264257 h 1028344"/>
                  <a:gd name="connsiteX7-329" fmla="*/ 112735 w 1562289"/>
                  <a:gd name="connsiteY7-330" fmla="*/ 0 h 102834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91" y="connsiteY5-92"/>
                  </a:cxn>
                  <a:cxn ang="0">
                    <a:pos x="connsiteX6-141" y="connsiteY6-142"/>
                  </a:cxn>
                  <a:cxn ang="0">
                    <a:pos x="connsiteX7-297" y="connsiteY7-298"/>
                  </a:cxn>
                </a:cxnLst>
                <a:rect l="l" t="t" r="r" b="b"/>
                <a:pathLst>
                  <a:path w="1562289" h="1028344">
                    <a:moveTo>
                      <a:pt x="112735" y="0"/>
                    </a:moveTo>
                    <a:cubicBezTo>
                      <a:pt x="216020" y="187003"/>
                      <a:pt x="272330" y="198642"/>
                      <a:pt x="469560" y="232201"/>
                    </a:cubicBezTo>
                    <a:cubicBezTo>
                      <a:pt x="986259" y="300050"/>
                      <a:pt x="1089598" y="493160"/>
                      <a:pt x="1230516" y="661217"/>
                    </a:cubicBezTo>
                    <a:cubicBezTo>
                      <a:pt x="1344239" y="746655"/>
                      <a:pt x="1464224" y="763200"/>
                      <a:pt x="1562289" y="767219"/>
                    </a:cubicBezTo>
                    <a:lnTo>
                      <a:pt x="1424503" y="1028344"/>
                    </a:lnTo>
                    <a:cubicBezTo>
                      <a:pt x="1271825" y="1022308"/>
                      <a:pt x="950313" y="791678"/>
                      <a:pt x="722421" y="607180"/>
                    </a:cubicBezTo>
                    <a:cubicBezTo>
                      <a:pt x="304029" y="508407"/>
                      <a:pt x="88914" y="386091"/>
                      <a:pt x="0" y="264257"/>
                    </a:cubicBezTo>
                    <a:lnTo>
                      <a:pt x="112735" y="0"/>
                    </a:lnTo>
                    <a:close/>
                  </a:path>
                </a:pathLst>
              </a:custGeom>
              <a:gradFill>
                <a:gsLst>
                  <a:gs pos="20000">
                    <a:schemeClr val="accent4"/>
                  </a:gs>
                  <a:gs pos="52000">
                    <a:schemeClr val="accent3">
                      <a:lumMod val="75000"/>
                    </a:schemeClr>
                  </a:gs>
                </a:gsLst>
                <a:lin ang="17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17" name="矩形 4"/>
              <p:cNvSpPr/>
              <p:nvPr/>
            </p:nvSpPr>
            <p:spPr>
              <a:xfrm>
                <a:off x="4209882" y="1904756"/>
                <a:ext cx="1446390" cy="807579"/>
              </a:xfrm>
              <a:custGeom>
                <a:avLst/>
                <a:gdLst>
                  <a:gd name="connsiteX0" fmla="*/ 0 w 1584176"/>
                  <a:gd name="connsiteY0" fmla="*/ 0 h 423268"/>
                  <a:gd name="connsiteX1" fmla="*/ 1584176 w 1584176"/>
                  <a:gd name="connsiteY1" fmla="*/ 0 h 423268"/>
                  <a:gd name="connsiteX2" fmla="*/ 1584176 w 1584176"/>
                  <a:gd name="connsiteY2" fmla="*/ 423268 h 423268"/>
                  <a:gd name="connsiteX3" fmla="*/ 0 w 1584176"/>
                  <a:gd name="connsiteY3" fmla="*/ 423268 h 423268"/>
                  <a:gd name="connsiteX4" fmla="*/ 0 w 1584176"/>
                  <a:gd name="connsiteY4" fmla="*/ 0 h 423268"/>
                  <a:gd name="connsiteX0-1" fmla="*/ 0 w 1634280"/>
                  <a:gd name="connsiteY0-2" fmla="*/ 72024 h 423268"/>
                  <a:gd name="connsiteX1-3" fmla="*/ 1634280 w 1634280"/>
                  <a:gd name="connsiteY1-4" fmla="*/ 0 h 423268"/>
                  <a:gd name="connsiteX2-5" fmla="*/ 1634280 w 1634280"/>
                  <a:gd name="connsiteY2-6" fmla="*/ 423268 h 423268"/>
                  <a:gd name="connsiteX3-7" fmla="*/ 50104 w 1634280"/>
                  <a:gd name="connsiteY3-8" fmla="*/ 423268 h 423268"/>
                  <a:gd name="connsiteX4-9" fmla="*/ 0 w 1634280"/>
                  <a:gd name="connsiteY4-10" fmla="*/ 72024 h 423268"/>
                  <a:gd name="connsiteX0-11" fmla="*/ 0 w 1634280"/>
                  <a:gd name="connsiteY0-12" fmla="*/ 72024 h 423268"/>
                  <a:gd name="connsiteX1-13" fmla="*/ 1634280 w 1634280"/>
                  <a:gd name="connsiteY1-14" fmla="*/ 0 h 423268"/>
                  <a:gd name="connsiteX2-15" fmla="*/ 1634280 w 1634280"/>
                  <a:gd name="connsiteY2-16" fmla="*/ 423268 h 423268"/>
                  <a:gd name="connsiteX3-17" fmla="*/ 291230 w 1634280"/>
                  <a:gd name="connsiteY3-18" fmla="*/ 310534 h 423268"/>
                  <a:gd name="connsiteX4-19" fmla="*/ 0 w 1634280"/>
                  <a:gd name="connsiteY4-20" fmla="*/ 72024 h 423268"/>
                  <a:gd name="connsiteX0-21" fmla="*/ 0 w 1634280"/>
                  <a:gd name="connsiteY0-22" fmla="*/ 72024 h 773997"/>
                  <a:gd name="connsiteX1-23" fmla="*/ 1634280 w 1634280"/>
                  <a:gd name="connsiteY1-24" fmla="*/ 0 h 773997"/>
                  <a:gd name="connsiteX2-25" fmla="*/ 1180212 w 1634280"/>
                  <a:gd name="connsiteY2-26" fmla="*/ 773997 h 773997"/>
                  <a:gd name="connsiteX3-27" fmla="*/ 291230 w 1634280"/>
                  <a:gd name="connsiteY3-28" fmla="*/ 310534 h 773997"/>
                  <a:gd name="connsiteX4-29" fmla="*/ 0 w 1634280"/>
                  <a:gd name="connsiteY4-30" fmla="*/ 72024 h 773997"/>
                  <a:gd name="connsiteX0-31" fmla="*/ 0 w 1443258"/>
                  <a:gd name="connsiteY0-32" fmla="*/ 0 h 770351"/>
                  <a:gd name="connsiteX1-33" fmla="*/ 1443258 w 1443258"/>
                  <a:gd name="connsiteY1-34" fmla="*/ 770351 h 770351"/>
                  <a:gd name="connsiteX2-35" fmla="*/ 1180212 w 1443258"/>
                  <a:gd name="connsiteY2-36" fmla="*/ 701973 h 770351"/>
                  <a:gd name="connsiteX3-37" fmla="*/ 291230 w 1443258"/>
                  <a:gd name="connsiteY3-38" fmla="*/ 238510 h 770351"/>
                  <a:gd name="connsiteX4-39" fmla="*/ 0 w 1443258"/>
                  <a:gd name="connsiteY4-40" fmla="*/ 0 h 770351"/>
                  <a:gd name="connsiteX0-41" fmla="*/ 0 w 1443258"/>
                  <a:gd name="connsiteY0-42" fmla="*/ 10951 h 781302"/>
                  <a:gd name="connsiteX1-43" fmla="*/ 1443258 w 1443258"/>
                  <a:gd name="connsiteY1-44" fmla="*/ 781302 h 781302"/>
                  <a:gd name="connsiteX2-45" fmla="*/ 1180212 w 1443258"/>
                  <a:gd name="connsiteY2-46" fmla="*/ 712924 h 781302"/>
                  <a:gd name="connsiteX3-47" fmla="*/ 291230 w 1443258"/>
                  <a:gd name="connsiteY3-48" fmla="*/ 249461 h 781302"/>
                  <a:gd name="connsiteX4-49" fmla="*/ 0 w 1443258"/>
                  <a:gd name="connsiteY4-50" fmla="*/ 10951 h 781302"/>
                  <a:gd name="connsiteX0-51" fmla="*/ 0 w 1443258"/>
                  <a:gd name="connsiteY0-52" fmla="*/ 18660 h 789011"/>
                  <a:gd name="connsiteX1-53" fmla="*/ 1443258 w 1443258"/>
                  <a:gd name="connsiteY1-54" fmla="*/ 789011 h 789011"/>
                  <a:gd name="connsiteX2-55" fmla="*/ 1180212 w 1443258"/>
                  <a:gd name="connsiteY2-56" fmla="*/ 720633 h 789011"/>
                  <a:gd name="connsiteX3-57" fmla="*/ 291230 w 1443258"/>
                  <a:gd name="connsiteY3-58" fmla="*/ 257170 h 789011"/>
                  <a:gd name="connsiteX4-59" fmla="*/ 0 w 1443258"/>
                  <a:gd name="connsiteY4-60" fmla="*/ 18660 h 789011"/>
                  <a:gd name="connsiteX0-61" fmla="*/ 0 w 1443258"/>
                  <a:gd name="connsiteY0-62" fmla="*/ 33226 h 803577"/>
                  <a:gd name="connsiteX1-63" fmla="*/ 1443258 w 1443258"/>
                  <a:gd name="connsiteY1-64" fmla="*/ 803577 h 803577"/>
                  <a:gd name="connsiteX2-65" fmla="*/ 1180212 w 1443258"/>
                  <a:gd name="connsiteY2-66" fmla="*/ 735199 h 803577"/>
                  <a:gd name="connsiteX3-67" fmla="*/ 291230 w 1443258"/>
                  <a:gd name="connsiteY3-68" fmla="*/ 271736 h 803577"/>
                  <a:gd name="connsiteX4-69" fmla="*/ 0 w 1443258"/>
                  <a:gd name="connsiteY4-70" fmla="*/ 33226 h 803577"/>
                  <a:gd name="connsiteX0-71" fmla="*/ 0 w 1443258"/>
                  <a:gd name="connsiteY0-72" fmla="*/ 33226 h 803577"/>
                  <a:gd name="connsiteX1-73" fmla="*/ 1443258 w 1443258"/>
                  <a:gd name="connsiteY1-74" fmla="*/ 803577 h 803577"/>
                  <a:gd name="connsiteX2-75" fmla="*/ 1180212 w 1443258"/>
                  <a:gd name="connsiteY2-76" fmla="*/ 735199 h 803577"/>
                  <a:gd name="connsiteX3-77" fmla="*/ 291230 w 1443258"/>
                  <a:gd name="connsiteY3-78" fmla="*/ 271736 h 803577"/>
                  <a:gd name="connsiteX4-79" fmla="*/ 0 w 1443258"/>
                  <a:gd name="connsiteY4-80" fmla="*/ 33226 h 803577"/>
                  <a:gd name="connsiteX0-81" fmla="*/ 0 w 1443258"/>
                  <a:gd name="connsiteY0-82" fmla="*/ 33226 h 803577"/>
                  <a:gd name="connsiteX1-83" fmla="*/ 1443258 w 1443258"/>
                  <a:gd name="connsiteY1-84" fmla="*/ 803577 h 803577"/>
                  <a:gd name="connsiteX2-85" fmla="*/ 1180212 w 1443258"/>
                  <a:gd name="connsiteY2-86" fmla="*/ 735199 h 803577"/>
                  <a:gd name="connsiteX3-87" fmla="*/ 291230 w 1443258"/>
                  <a:gd name="connsiteY3-88" fmla="*/ 271736 h 803577"/>
                  <a:gd name="connsiteX4-89" fmla="*/ 0 w 1443258"/>
                  <a:gd name="connsiteY4-90" fmla="*/ 33226 h 803577"/>
                  <a:gd name="connsiteX0-91" fmla="*/ 0 w 1443258"/>
                  <a:gd name="connsiteY0-92" fmla="*/ 33226 h 803577"/>
                  <a:gd name="connsiteX1-93" fmla="*/ 1443258 w 1443258"/>
                  <a:gd name="connsiteY1-94" fmla="*/ 803577 h 803577"/>
                  <a:gd name="connsiteX2-95" fmla="*/ 1180212 w 1443258"/>
                  <a:gd name="connsiteY2-96" fmla="*/ 735199 h 803577"/>
                  <a:gd name="connsiteX3-97" fmla="*/ 291230 w 1443258"/>
                  <a:gd name="connsiteY3-98" fmla="*/ 271736 h 803577"/>
                  <a:gd name="connsiteX4-99" fmla="*/ 0 w 1443258"/>
                  <a:gd name="connsiteY4-100" fmla="*/ 33226 h 803577"/>
                  <a:gd name="connsiteX0-101" fmla="*/ 0 w 1443258"/>
                  <a:gd name="connsiteY0-102" fmla="*/ 33226 h 803577"/>
                  <a:gd name="connsiteX1-103" fmla="*/ 1443258 w 1443258"/>
                  <a:gd name="connsiteY1-104" fmla="*/ 803577 h 803577"/>
                  <a:gd name="connsiteX2-105" fmla="*/ 1180212 w 1443258"/>
                  <a:gd name="connsiteY2-106" fmla="*/ 735199 h 803577"/>
                  <a:gd name="connsiteX3-107" fmla="*/ 291230 w 1443258"/>
                  <a:gd name="connsiteY3-108" fmla="*/ 271736 h 803577"/>
                  <a:gd name="connsiteX4-109" fmla="*/ 0 w 1443258"/>
                  <a:gd name="connsiteY4-110" fmla="*/ 33226 h 803577"/>
                  <a:gd name="connsiteX0-111" fmla="*/ 0 w 1443258"/>
                  <a:gd name="connsiteY0-112" fmla="*/ 33226 h 803577"/>
                  <a:gd name="connsiteX1-113" fmla="*/ 1443258 w 1443258"/>
                  <a:gd name="connsiteY1-114" fmla="*/ 803577 h 803577"/>
                  <a:gd name="connsiteX2-115" fmla="*/ 1180212 w 1443258"/>
                  <a:gd name="connsiteY2-116" fmla="*/ 735199 h 803577"/>
                  <a:gd name="connsiteX3-117" fmla="*/ 291230 w 1443258"/>
                  <a:gd name="connsiteY3-118" fmla="*/ 271736 h 803577"/>
                  <a:gd name="connsiteX4-119" fmla="*/ 0 w 1443258"/>
                  <a:gd name="connsiteY4-120" fmla="*/ 33226 h 803577"/>
                  <a:gd name="connsiteX0-121" fmla="*/ 0 w 1443258"/>
                  <a:gd name="connsiteY0-122" fmla="*/ 33226 h 803577"/>
                  <a:gd name="connsiteX1-123" fmla="*/ 1443258 w 1443258"/>
                  <a:gd name="connsiteY1-124" fmla="*/ 803577 h 803577"/>
                  <a:gd name="connsiteX2-125" fmla="*/ 1142634 w 1443258"/>
                  <a:gd name="connsiteY2-126" fmla="*/ 725804 h 803577"/>
                  <a:gd name="connsiteX3-127" fmla="*/ 291230 w 1443258"/>
                  <a:gd name="connsiteY3-128" fmla="*/ 271736 h 803577"/>
                  <a:gd name="connsiteX4-129" fmla="*/ 0 w 1443258"/>
                  <a:gd name="connsiteY4-130" fmla="*/ 33226 h 803577"/>
                  <a:gd name="connsiteX0-131" fmla="*/ 0 w 1443258"/>
                  <a:gd name="connsiteY0-132" fmla="*/ 33226 h 803577"/>
                  <a:gd name="connsiteX1-133" fmla="*/ 1443258 w 1443258"/>
                  <a:gd name="connsiteY1-134" fmla="*/ 803577 h 803577"/>
                  <a:gd name="connsiteX2-135" fmla="*/ 1142634 w 1443258"/>
                  <a:gd name="connsiteY2-136" fmla="*/ 725804 h 803577"/>
                  <a:gd name="connsiteX3-137" fmla="*/ 291230 w 1443258"/>
                  <a:gd name="connsiteY3-138" fmla="*/ 271736 h 803577"/>
                  <a:gd name="connsiteX4-139" fmla="*/ 0 w 1443258"/>
                  <a:gd name="connsiteY4-140" fmla="*/ 33226 h 803577"/>
                  <a:gd name="connsiteX0-141" fmla="*/ 0 w 1443258"/>
                  <a:gd name="connsiteY0-142" fmla="*/ 33226 h 803577"/>
                  <a:gd name="connsiteX1-143" fmla="*/ 1443258 w 1443258"/>
                  <a:gd name="connsiteY1-144" fmla="*/ 803577 h 803577"/>
                  <a:gd name="connsiteX2-145" fmla="*/ 1142634 w 1443258"/>
                  <a:gd name="connsiteY2-146" fmla="*/ 725804 h 803577"/>
                  <a:gd name="connsiteX3-147" fmla="*/ 291230 w 1443258"/>
                  <a:gd name="connsiteY3-148" fmla="*/ 271736 h 803577"/>
                  <a:gd name="connsiteX4-149" fmla="*/ 0 w 1443258"/>
                  <a:gd name="connsiteY4-150" fmla="*/ 33226 h 803577"/>
                  <a:gd name="connsiteX0-151" fmla="*/ 0 w 1443258"/>
                  <a:gd name="connsiteY0-152" fmla="*/ 33226 h 803577"/>
                  <a:gd name="connsiteX1-153" fmla="*/ 1443258 w 1443258"/>
                  <a:gd name="connsiteY1-154" fmla="*/ 803577 h 803577"/>
                  <a:gd name="connsiteX2-155" fmla="*/ 1142634 w 1443258"/>
                  <a:gd name="connsiteY2-156" fmla="*/ 725804 h 803577"/>
                  <a:gd name="connsiteX3-157" fmla="*/ 291230 w 1443258"/>
                  <a:gd name="connsiteY3-158" fmla="*/ 271736 h 803577"/>
                  <a:gd name="connsiteX4-159" fmla="*/ 0 w 1443258"/>
                  <a:gd name="connsiteY4-160" fmla="*/ 33226 h 803577"/>
                  <a:gd name="connsiteX0-161" fmla="*/ 0 w 1443258"/>
                  <a:gd name="connsiteY0-162" fmla="*/ 33226 h 803577"/>
                  <a:gd name="connsiteX1-163" fmla="*/ 1443258 w 1443258"/>
                  <a:gd name="connsiteY1-164" fmla="*/ 803577 h 803577"/>
                  <a:gd name="connsiteX2-165" fmla="*/ 1142634 w 1443258"/>
                  <a:gd name="connsiteY2-166" fmla="*/ 725804 h 803577"/>
                  <a:gd name="connsiteX3-167" fmla="*/ 291230 w 1443258"/>
                  <a:gd name="connsiteY3-168" fmla="*/ 271736 h 803577"/>
                  <a:gd name="connsiteX4-169" fmla="*/ 0 w 1443258"/>
                  <a:gd name="connsiteY4-170" fmla="*/ 33226 h 803577"/>
                  <a:gd name="connsiteX0-171" fmla="*/ 0 w 1443258"/>
                  <a:gd name="connsiteY0-172" fmla="*/ 33226 h 803577"/>
                  <a:gd name="connsiteX1-173" fmla="*/ 1443258 w 1443258"/>
                  <a:gd name="connsiteY1-174" fmla="*/ 803577 h 803577"/>
                  <a:gd name="connsiteX2-175" fmla="*/ 1142634 w 1443258"/>
                  <a:gd name="connsiteY2-176" fmla="*/ 725804 h 803577"/>
                  <a:gd name="connsiteX3-177" fmla="*/ 241126 w 1443258"/>
                  <a:gd name="connsiteY3-178" fmla="*/ 259210 h 803577"/>
                  <a:gd name="connsiteX4-179" fmla="*/ 0 w 1443258"/>
                  <a:gd name="connsiteY4-180" fmla="*/ 33226 h 803577"/>
                  <a:gd name="connsiteX0-181" fmla="*/ 0 w 1443258"/>
                  <a:gd name="connsiteY0-182" fmla="*/ 33226 h 803577"/>
                  <a:gd name="connsiteX1-183" fmla="*/ 1443258 w 1443258"/>
                  <a:gd name="connsiteY1-184" fmla="*/ 803577 h 803577"/>
                  <a:gd name="connsiteX2-185" fmla="*/ 1142634 w 1443258"/>
                  <a:gd name="connsiteY2-186" fmla="*/ 725804 h 803577"/>
                  <a:gd name="connsiteX3-187" fmla="*/ 241126 w 1443258"/>
                  <a:gd name="connsiteY3-188" fmla="*/ 259210 h 803577"/>
                  <a:gd name="connsiteX4-189" fmla="*/ 0 w 1443258"/>
                  <a:gd name="connsiteY4-190" fmla="*/ 33226 h 803577"/>
                  <a:gd name="connsiteX0-191" fmla="*/ 0 w 1443258"/>
                  <a:gd name="connsiteY0-192" fmla="*/ 33226 h 803577"/>
                  <a:gd name="connsiteX1-193" fmla="*/ 1443258 w 1443258"/>
                  <a:gd name="connsiteY1-194" fmla="*/ 803577 h 803577"/>
                  <a:gd name="connsiteX2-195" fmla="*/ 1142634 w 1443258"/>
                  <a:gd name="connsiteY2-196" fmla="*/ 725804 h 803577"/>
                  <a:gd name="connsiteX3-197" fmla="*/ 241126 w 1443258"/>
                  <a:gd name="connsiteY3-198" fmla="*/ 259210 h 803577"/>
                  <a:gd name="connsiteX4-199" fmla="*/ 0 w 1443258"/>
                  <a:gd name="connsiteY4-200" fmla="*/ 33226 h 803577"/>
                  <a:gd name="connsiteX0-201" fmla="*/ 0 w 1443258"/>
                  <a:gd name="connsiteY0-202" fmla="*/ 33226 h 803577"/>
                  <a:gd name="connsiteX1-203" fmla="*/ 1443258 w 1443258"/>
                  <a:gd name="connsiteY1-204" fmla="*/ 803577 h 803577"/>
                  <a:gd name="connsiteX2-205" fmla="*/ 1142634 w 1443258"/>
                  <a:gd name="connsiteY2-206" fmla="*/ 725804 h 803577"/>
                  <a:gd name="connsiteX3-207" fmla="*/ 241126 w 1443258"/>
                  <a:gd name="connsiteY3-208" fmla="*/ 259210 h 803577"/>
                  <a:gd name="connsiteX4-209" fmla="*/ 0 w 1443258"/>
                  <a:gd name="connsiteY4-210" fmla="*/ 33226 h 803577"/>
                  <a:gd name="connsiteX0-211" fmla="*/ 0 w 1443258"/>
                  <a:gd name="connsiteY0-212" fmla="*/ 33226 h 803577"/>
                  <a:gd name="connsiteX1-213" fmla="*/ 1443258 w 1443258"/>
                  <a:gd name="connsiteY1-214" fmla="*/ 803577 h 803577"/>
                  <a:gd name="connsiteX2-215" fmla="*/ 1142634 w 1443258"/>
                  <a:gd name="connsiteY2-216" fmla="*/ 725804 h 803577"/>
                  <a:gd name="connsiteX3-217" fmla="*/ 241126 w 1443258"/>
                  <a:gd name="connsiteY3-218" fmla="*/ 259210 h 803577"/>
                  <a:gd name="connsiteX4-219" fmla="*/ 0 w 1443258"/>
                  <a:gd name="connsiteY4-220" fmla="*/ 33226 h 803577"/>
                  <a:gd name="connsiteX0-221" fmla="*/ 0 w 1443258"/>
                  <a:gd name="connsiteY0-222" fmla="*/ 33226 h 804937"/>
                  <a:gd name="connsiteX1-223" fmla="*/ 1443258 w 1443258"/>
                  <a:gd name="connsiteY1-224" fmla="*/ 803577 h 804937"/>
                  <a:gd name="connsiteX2-225" fmla="*/ 1142634 w 1443258"/>
                  <a:gd name="connsiteY2-226" fmla="*/ 725804 h 804937"/>
                  <a:gd name="connsiteX3-227" fmla="*/ 241126 w 1443258"/>
                  <a:gd name="connsiteY3-228" fmla="*/ 259210 h 804937"/>
                  <a:gd name="connsiteX4-229" fmla="*/ 0 w 1443258"/>
                  <a:gd name="connsiteY4-230" fmla="*/ 33226 h 804937"/>
                  <a:gd name="connsiteX0-231" fmla="*/ 0 w 1443258"/>
                  <a:gd name="connsiteY0-232" fmla="*/ 33226 h 804937"/>
                  <a:gd name="connsiteX1-233" fmla="*/ 1443258 w 1443258"/>
                  <a:gd name="connsiteY1-234" fmla="*/ 803577 h 804937"/>
                  <a:gd name="connsiteX2-235" fmla="*/ 1142634 w 1443258"/>
                  <a:gd name="connsiteY2-236" fmla="*/ 725804 h 804937"/>
                  <a:gd name="connsiteX3-237" fmla="*/ 241126 w 1443258"/>
                  <a:gd name="connsiteY3-238" fmla="*/ 259210 h 804937"/>
                  <a:gd name="connsiteX4-239" fmla="*/ 0 w 1443258"/>
                  <a:gd name="connsiteY4-240" fmla="*/ 33226 h 804937"/>
                  <a:gd name="connsiteX0-241" fmla="*/ 0 w 1443258"/>
                  <a:gd name="connsiteY0-242" fmla="*/ 41673 h 813384"/>
                  <a:gd name="connsiteX1-243" fmla="*/ 1443258 w 1443258"/>
                  <a:gd name="connsiteY1-244" fmla="*/ 812024 h 813384"/>
                  <a:gd name="connsiteX2-245" fmla="*/ 1142634 w 1443258"/>
                  <a:gd name="connsiteY2-246" fmla="*/ 734251 h 813384"/>
                  <a:gd name="connsiteX3-247" fmla="*/ 241126 w 1443258"/>
                  <a:gd name="connsiteY3-248" fmla="*/ 267657 h 813384"/>
                  <a:gd name="connsiteX4-249" fmla="*/ 0 w 1443258"/>
                  <a:gd name="connsiteY4-250" fmla="*/ 41673 h 813384"/>
                  <a:gd name="connsiteX0-251" fmla="*/ 0 w 1452652"/>
                  <a:gd name="connsiteY0-252" fmla="*/ 41901 h 810481"/>
                  <a:gd name="connsiteX1-253" fmla="*/ 1452652 w 1452652"/>
                  <a:gd name="connsiteY1-254" fmla="*/ 809121 h 810481"/>
                  <a:gd name="connsiteX2-255" fmla="*/ 1152028 w 1452652"/>
                  <a:gd name="connsiteY2-256" fmla="*/ 731348 h 810481"/>
                  <a:gd name="connsiteX3-257" fmla="*/ 250520 w 1452652"/>
                  <a:gd name="connsiteY3-258" fmla="*/ 264754 h 810481"/>
                  <a:gd name="connsiteX4-259" fmla="*/ 0 w 1452652"/>
                  <a:gd name="connsiteY4-260" fmla="*/ 41901 h 810481"/>
                  <a:gd name="connsiteX0-261" fmla="*/ 0 w 1452652"/>
                  <a:gd name="connsiteY0-262" fmla="*/ 42598 h 801784"/>
                  <a:gd name="connsiteX1-263" fmla="*/ 1452652 w 1452652"/>
                  <a:gd name="connsiteY1-264" fmla="*/ 800424 h 801784"/>
                  <a:gd name="connsiteX2-265" fmla="*/ 1152028 w 1452652"/>
                  <a:gd name="connsiteY2-266" fmla="*/ 722651 h 801784"/>
                  <a:gd name="connsiteX3-267" fmla="*/ 250520 w 1452652"/>
                  <a:gd name="connsiteY3-268" fmla="*/ 256057 h 801784"/>
                  <a:gd name="connsiteX4-269" fmla="*/ 0 w 1452652"/>
                  <a:gd name="connsiteY4-270" fmla="*/ 42598 h 801784"/>
                  <a:gd name="connsiteX0-271" fmla="*/ 0 w 1449521"/>
                  <a:gd name="connsiteY0-272" fmla="*/ 42598 h 801784"/>
                  <a:gd name="connsiteX1-273" fmla="*/ 1449521 w 1449521"/>
                  <a:gd name="connsiteY1-274" fmla="*/ 800424 h 801784"/>
                  <a:gd name="connsiteX2-275" fmla="*/ 1148897 w 1449521"/>
                  <a:gd name="connsiteY2-276" fmla="*/ 722651 h 801784"/>
                  <a:gd name="connsiteX3-277" fmla="*/ 247389 w 1449521"/>
                  <a:gd name="connsiteY3-278" fmla="*/ 256057 h 801784"/>
                  <a:gd name="connsiteX4-279" fmla="*/ 0 w 1449521"/>
                  <a:gd name="connsiteY4-280" fmla="*/ 42598 h 801784"/>
                  <a:gd name="connsiteX0-281" fmla="*/ 0 w 1446390"/>
                  <a:gd name="connsiteY0-282" fmla="*/ 42130 h 807579"/>
                  <a:gd name="connsiteX1-283" fmla="*/ 1446390 w 1446390"/>
                  <a:gd name="connsiteY1-284" fmla="*/ 806219 h 807579"/>
                  <a:gd name="connsiteX2-285" fmla="*/ 1145766 w 1446390"/>
                  <a:gd name="connsiteY2-286" fmla="*/ 728446 h 807579"/>
                  <a:gd name="connsiteX3-287" fmla="*/ 244258 w 1446390"/>
                  <a:gd name="connsiteY3-288" fmla="*/ 261852 h 807579"/>
                  <a:gd name="connsiteX4-289" fmla="*/ 0 w 1446390"/>
                  <a:gd name="connsiteY4-290" fmla="*/ 42130 h 8075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46390" h="807579">
                    <a:moveTo>
                      <a:pt x="0" y="42130"/>
                    </a:moveTo>
                    <a:cubicBezTo>
                      <a:pt x="637662" y="-130103"/>
                      <a:pt x="1256534" y="245679"/>
                      <a:pt x="1446390" y="806219"/>
                    </a:cubicBezTo>
                    <a:cubicBezTo>
                      <a:pt x="1336788" y="814741"/>
                      <a:pt x="1233448" y="782554"/>
                      <a:pt x="1145766" y="728446"/>
                    </a:cubicBezTo>
                    <a:cubicBezTo>
                      <a:pt x="1018539" y="642852"/>
                      <a:pt x="903840" y="322395"/>
                      <a:pt x="244258" y="261852"/>
                    </a:cubicBezTo>
                    <a:cubicBezTo>
                      <a:pt x="90812" y="238716"/>
                      <a:pt x="40710" y="146686"/>
                      <a:pt x="0" y="42130"/>
                    </a:cubicBezTo>
                    <a:close/>
                  </a:path>
                </a:pathLst>
              </a:custGeom>
              <a:gradFill>
                <a:gsLst>
                  <a:gs pos="22000">
                    <a:schemeClr val="accent4"/>
                  </a:gs>
                  <a:gs pos="88333">
                    <a:schemeClr val="accent3">
                      <a:lumMod val="75000"/>
                    </a:schemeClr>
                  </a:gs>
                  <a:gs pos="80000">
                    <a:schemeClr val="accent3">
                      <a:lumMod val="75000"/>
                    </a:schemeClr>
                  </a:gs>
                </a:gsLst>
                <a:lin ang="18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grpSp>
          <p:nvGrpSpPr>
            <p:cNvPr id="18" name="组合 17"/>
            <p:cNvGrpSpPr/>
            <p:nvPr/>
          </p:nvGrpSpPr>
          <p:grpSpPr>
            <a:xfrm>
              <a:off x="6491" y="3826"/>
              <a:ext cx="1850" cy="1834"/>
              <a:chOff x="3128964" y="2287587"/>
              <a:chExt cx="1233385" cy="1222376"/>
            </a:xfrm>
          </p:grpSpPr>
          <p:sp>
            <p:nvSpPr>
              <p:cNvPr id="19" name="Oval 6"/>
              <p:cNvSpPr>
                <a:spLocks noChangeArrowheads="1"/>
              </p:cNvSpPr>
              <p:nvPr/>
            </p:nvSpPr>
            <p:spPr bwMode="auto">
              <a:xfrm>
                <a:off x="3128964" y="2287587"/>
                <a:ext cx="1220787" cy="1222375"/>
              </a:xfrm>
              <a:prstGeom prst="ellipse">
                <a:avLst/>
              </a:prstGeom>
              <a:gradFill flip="none" rotWithShape="1">
                <a:gsLst>
                  <a:gs pos="100000">
                    <a:schemeClr val="accent5"/>
                  </a:gs>
                  <a:gs pos="11000">
                    <a:schemeClr val="accent6"/>
                  </a:gs>
                  <a:gs pos="0">
                    <a:schemeClr val="accent5"/>
                  </a:gs>
                </a:gsLst>
                <a:path path="circle">
                  <a:fillToRect t="100000" r="100000"/>
                </a:path>
                <a:tileRect l="-100000" b="-100000"/>
              </a:gradFill>
              <a:ln>
                <a:noFill/>
              </a:ln>
            </p:spPr>
            <p:txBody>
              <a:bodyPr vert="horz" wrap="square" lIns="91440" tIns="45720" rIns="91440" bIns="45720" numCol="1" anchor="t" anchorCtr="0" compatLnSpc="1"/>
              <a:p>
                <a:endParaRPr lang="zh-CN" altLang="en-US">
                  <a:solidFill>
                    <a:prstClr val="black"/>
                  </a:solidFill>
                </a:endParaRPr>
              </a:p>
            </p:txBody>
          </p:sp>
          <p:sp>
            <p:nvSpPr>
              <p:cNvPr id="20" name="Freeform 11"/>
              <p:cNvSpPr/>
              <p:nvPr/>
            </p:nvSpPr>
            <p:spPr bwMode="auto">
              <a:xfrm>
                <a:off x="3154362" y="2339975"/>
                <a:ext cx="1169987" cy="1169988"/>
              </a:xfrm>
              <a:custGeom>
                <a:avLst/>
                <a:gdLst>
                  <a:gd name="T0" fmla="*/ 312 w 312"/>
                  <a:gd name="T1" fmla="*/ 157 h 312"/>
                  <a:gd name="T2" fmla="*/ 155 w 312"/>
                  <a:gd name="T3" fmla="*/ 311 h 312"/>
                  <a:gd name="T4" fmla="*/ 1 w 312"/>
                  <a:gd name="T5" fmla="*/ 155 h 312"/>
                  <a:gd name="T6" fmla="*/ 157 w 312"/>
                  <a:gd name="T7" fmla="*/ 0 h 312"/>
                  <a:gd name="T8" fmla="*/ 312 w 312"/>
                  <a:gd name="T9" fmla="*/ 157 h 312"/>
                </a:gdLst>
                <a:ahLst/>
                <a:cxnLst>
                  <a:cxn ang="0">
                    <a:pos x="T0" y="T1"/>
                  </a:cxn>
                  <a:cxn ang="0">
                    <a:pos x="T2" y="T3"/>
                  </a:cxn>
                  <a:cxn ang="0">
                    <a:pos x="T4" y="T5"/>
                  </a:cxn>
                  <a:cxn ang="0">
                    <a:pos x="T6" y="T7"/>
                  </a:cxn>
                  <a:cxn ang="0">
                    <a:pos x="T8" y="T9"/>
                  </a:cxn>
                </a:cxnLst>
                <a:rect l="0" t="0" r="r" b="b"/>
                <a:pathLst>
                  <a:path w="312" h="312">
                    <a:moveTo>
                      <a:pt x="312" y="157"/>
                    </a:moveTo>
                    <a:cubicBezTo>
                      <a:pt x="311" y="242"/>
                      <a:pt x="241" y="312"/>
                      <a:pt x="155" y="311"/>
                    </a:cubicBezTo>
                    <a:cubicBezTo>
                      <a:pt x="69" y="311"/>
                      <a:pt x="0" y="241"/>
                      <a:pt x="1" y="155"/>
                    </a:cubicBezTo>
                    <a:cubicBezTo>
                      <a:pt x="1" y="69"/>
                      <a:pt x="71" y="0"/>
                      <a:pt x="157" y="0"/>
                    </a:cubicBezTo>
                    <a:cubicBezTo>
                      <a:pt x="243" y="1"/>
                      <a:pt x="312" y="71"/>
                      <a:pt x="312" y="157"/>
                    </a:cubicBezTo>
                    <a:close/>
                  </a:path>
                </a:pathLst>
              </a:custGeom>
              <a:gradFill flip="none" rotWithShape="1">
                <a:gsLst>
                  <a:gs pos="100000">
                    <a:schemeClr val="accent5"/>
                  </a:gs>
                  <a:gs pos="87000">
                    <a:schemeClr val="accent6"/>
                  </a:gs>
                </a:gsLst>
                <a:lin ang="0" scaled="0"/>
                <a:tileRect/>
              </a:gradFill>
              <a:ln>
                <a:noFill/>
              </a:ln>
            </p:spPr>
            <p:txBody>
              <a:bodyPr vert="horz" wrap="square" lIns="91440" tIns="45720" rIns="91440" bIns="45720" numCol="1" anchor="t" anchorCtr="0" compatLnSpc="1"/>
              <a:p>
                <a:endParaRPr lang="zh-CN" altLang="en-US">
                  <a:solidFill>
                    <a:prstClr val="black"/>
                  </a:solidFill>
                </a:endParaRPr>
              </a:p>
            </p:txBody>
          </p:sp>
          <p:sp>
            <p:nvSpPr>
              <p:cNvPr id="21" name="Oval 16"/>
              <p:cNvSpPr>
                <a:spLocks noChangeArrowheads="1"/>
              </p:cNvSpPr>
              <p:nvPr/>
            </p:nvSpPr>
            <p:spPr bwMode="auto">
              <a:xfrm>
                <a:off x="3180555" y="2366168"/>
                <a:ext cx="1117600" cy="1117600"/>
              </a:xfrm>
              <a:prstGeom prst="ellipse">
                <a:avLst/>
              </a:prstGeom>
              <a:gradFill flip="none" rotWithShape="1">
                <a:gsLst>
                  <a:gs pos="50000">
                    <a:schemeClr val="accent6"/>
                  </a:gs>
                  <a:gs pos="100000">
                    <a:schemeClr val="accent5"/>
                  </a:gs>
                </a:gsLst>
                <a:path path="shape">
                  <a:fillToRect l="50000" t="50000" r="50000" b="50000"/>
                </a:path>
                <a:tileRect/>
              </a:gradFill>
              <a:ln>
                <a:noFill/>
              </a:ln>
            </p:spPr>
            <p:txBody>
              <a:bodyPr vert="horz" wrap="square" lIns="91440" tIns="45720" rIns="91440" bIns="45720" numCol="1" anchor="t" anchorCtr="0" compatLnSpc="1"/>
              <a:p>
                <a:endParaRPr lang="zh-CN" altLang="en-US">
                  <a:solidFill>
                    <a:prstClr val="black"/>
                  </a:solidFill>
                </a:endParaRPr>
              </a:p>
            </p:txBody>
          </p:sp>
          <p:sp>
            <p:nvSpPr>
              <p:cNvPr id="22" name="Freeform 22"/>
              <p:cNvSpPr/>
              <p:nvPr/>
            </p:nvSpPr>
            <p:spPr bwMode="auto">
              <a:xfrm>
                <a:off x="3175793" y="2366963"/>
                <a:ext cx="1122362" cy="896938"/>
              </a:xfrm>
              <a:custGeom>
                <a:avLst/>
                <a:gdLst>
                  <a:gd name="T0" fmla="*/ 150 w 299"/>
                  <a:gd name="T1" fmla="*/ 0 h 239"/>
                  <a:gd name="T2" fmla="*/ 0 w 299"/>
                  <a:gd name="T3" fmla="*/ 149 h 239"/>
                  <a:gd name="T4" fmla="*/ 1 w 299"/>
                  <a:gd name="T5" fmla="*/ 166 h 239"/>
                  <a:gd name="T6" fmla="*/ 298 w 299"/>
                  <a:gd name="T7" fmla="*/ 167 h 239"/>
                  <a:gd name="T8" fmla="*/ 299 w 299"/>
                  <a:gd name="T9" fmla="*/ 149 h 239"/>
                  <a:gd name="T10" fmla="*/ 150 w 299"/>
                  <a:gd name="T11" fmla="*/ 0 h 239"/>
                </a:gdLst>
                <a:ahLst/>
                <a:cxnLst>
                  <a:cxn ang="0">
                    <a:pos x="T0" y="T1"/>
                  </a:cxn>
                  <a:cxn ang="0">
                    <a:pos x="T2" y="T3"/>
                  </a:cxn>
                  <a:cxn ang="0">
                    <a:pos x="T4" y="T5"/>
                  </a:cxn>
                  <a:cxn ang="0">
                    <a:pos x="T6" y="T7"/>
                  </a:cxn>
                  <a:cxn ang="0">
                    <a:pos x="T8" y="T9"/>
                  </a:cxn>
                  <a:cxn ang="0">
                    <a:pos x="T10" y="T11"/>
                  </a:cxn>
                </a:cxnLst>
                <a:rect l="0" t="0" r="r" b="b"/>
                <a:pathLst>
                  <a:path w="299" h="239">
                    <a:moveTo>
                      <a:pt x="150" y="0"/>
                    </a:moveTo>
                    <a:cubicBezTo>
                      <a:pt x="67" y="0"/>
                      <a:pt x="0" y="67"/>
                      <a:pt x="0" y="149"/>
                    </a:cubicBezTo>
                    <a:cubicBezTo>
                      <a:pt x="0" y="155"/>
                      <a:pt x="1" y="161"/>
                      <a:pt x="1" y="166"/>
                    </a:cubicBezTo>
                    <a:cubicBezTo>
                      <a:pt x="69" y="217"/>
                      <a:pt x="195" y="239"/>
                      <a:pt x="298" y="167"/>
                    </a:cubicBezTo>
                    <a:cubicBezTo>
                      <a:pt x="298" y="161"/>
                      <a:pt x="299" y="155"/>
                      <a:pt x="299" y="149"/>
                    </a:cubicBezTo>
                    <a:cubicBezTo>
                      <a:pt x="299" y="67"/>
                      <a:pt x="232" y="0"/>
                      <a:pt x="150" y="0"/>
                    </a:cubicBezTo>
                    <a:close/>
                  </a:path>
                </a:pathLst>
              </a:custGeom>
              <a:gradFill flip="none" rotWithShape="1">
                <a:gsLst>
                  <a:gs pos="0">
                    <a:schemeClr val="accent5"/>
                  </a:gs>
                  <a:gs pos="100000">
                    <a:schemeClr val="accent6"/>
                  </a:gs>
                </a:gsLst>
                <a:lin ang="17400000" scaled="0"/>
                <a:tileRect/>
              </a:gradFill>
              <a:ln>
                <a:noFill/>
              </a:ln>
            </p:spPr>
            <p:txBody>
              <a:bodyPr vert="horz" wrap="square" lIns="91440" tIns="45720" rIns="91440" bIns="45720" numCol="1" anchor="t" anchorCtr="0" compatLnSpc="1"/>
              <a:p>
                <a:endParaRPr lang="zh-CN" altLang="en-US">
                  <a:solidFill>
                    <a:prstClr val="black"/>
                  </a:solidFill>
                </a:endParaRPr>
              </a:p>
            </p:txBody>
          </p:sp>
          <p:sp>
            <p:nvSpPr>
              <p:cNvPr id="31" name="Freeform 28"/>
              <p:cNvSpPr/>
              <p:nvPr/>
            </p:nvSpPr>
            <p:spPr bwMode="auto">
              <a:xfrm>
                <a:off x="3192361" y="2366963"/>
                <a:ext cx="1169988" cy="736600"/>
              </a:xfrm>
              <a:custGeom>
                <a:avLst/>
                <a:gdLst>
                  <a:gd name="T0" fmla="*/ 135 w 312"/>
                  <a:gd name="T1" fmla="*/ 0 h 196"/>
                  <a:gd name="T2" fmla="*/ 0 w 312"/>
                  <a:gd name="T3" fmla="*/ 135 h 196"/>
                  <a:gd name="T4" fmla="*/ 1 w 312"/>
                  <a:gd name="T5" fmla="*/ 150 h 196"/>
                  <a:gd name="T6" fmla="*/ 46 w 312"/>
                  <a:gd name="T7" fmla="*/ 176 h 196"/>
                  <a:gd name="T8" fmla="*/ 104 w 312"/>
                  <a:gd name="T9" fmla="*/ 190 h 196"/>
                  <a:gd name="T10" fmla="*/ 233 w 312"/>
                  <a:gd name="T11" fmla="*/ 173 h 196"/>
                  <a:gd name="T12" fmla="*/ 195 w 312"/>
                  <a:gd name="T13" fmla="*/ 14 h 196"/>
                  <a:gd name="T14" fmla="*/ 135 w 312"/>
                  <a:gd name="T15" fmla="*/ 0 h 1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2" h="196">
                    <a:moveTo>
                      <a:pt x="135" y="0"/>
                    </a:moveTo>
                    <a:cubicBezTo>
                      <a:pt x="61" y="0"/>
                      <a:pt x="0" y="60"/>
                      <a:pt x="0" y="135"/>
                    </a:cubicBezTo>
                    <a:cubicBezTo>
                      <a:pt x="0" y="140"/>
                      <a:pt x="0" y="145"/>
                      <a:pt x="1" y="150"/>
                    </a:cubicBezTo>
                    <a:cubicBezTo>
                      <a:pt x="2" y="158"/>
                      <a:pt x="40" y="173"/>
                      <a:pt x="46" y="176"/>
                    </a:cubicBezTo>
                    <a:cubicBezTo>
                      <a:pt x="65" y="183"/>
                      <a:pt x="84" y="188"/>
                      <a:pt x="104" y="190"/>
                    </a:cubicBezTo>
                    <a:cubicBezTo>
                      <a:pt x="148" y="196"/>
                      <a:pt x="192" y="189"/>
                      <a:pt x="233" y="173"/>
                    </a:cubicBezTo>
                    <a:cubicBezTo>
                      <a:pt x="312" y="141"/>
                      <a:pt x="254" y="38"/>
                      <a:pt x="195" y="14"/>
                    </a:cubicBezTo>
                    <a:cubicBezTo>
                      <a:pt x="177" y="6"/>
                      <a:pt x="155" y="0"/>
                      <a:pt x="135" y="0"/>
                    </a:cubicBezTo>
                    <a:close/>
                  </a:path>
                </a:pathLst>
              </a:custGeom>
              <a:gradFill flip="none" rotWithShape="1">
                <a:gsLst>
                  <a:gs pos="0">
                    <a:schemeClr val="accent5"/>
                  </a:gs>
                  <a:gs pos="100000">
                    <a:schemeClr val="accent6"/>
                  </a:gs>
                  <a:gs pos="52000">
                    <a:schemeClr val="accent6"/>
                  </a:gs>
                </a:gsLst>
                <a:path path="circle">
                  <a:fillToRect t="100000" r="100000"/>
                </a:path>
                <a:tileRect l="-100000" b="-100000"/>
              </a:gradFill>
              <a:ln>
                <a:noFill/>
              </a:ln>
            </p:spPr>
            <p:txBody>
              <a:bodyPr vert="horz" wrap="square" lIns="91440" tIns="45720" rIns="91440" bIns="45720" numCol="1" anchor="t" anchorCtr="0" compatLnSpc="1"/>
              <a:p>
                <a:endParaRPr lang="zh-CN" altLang="en-US">
                  <a:solidFill>
                    <a:prstClr val="black"/>
                  </a:solidFill>
                </a:endParaRPr>
              </a:p>
            </p:txBody>
          </p:sp>
          <p:sp>
            <p:nvSpPr>
              <p:cNvPr id="32" name="Freeform 33"/>
              <p:cNvSpPr/>
              <p:nvPr/>
            </p:nvSpPr>
            <p:spPr bwMode="auto">
              <a:xfrm>
                <a:off x="3261517" y="2324894"/>
                <a:ext cx="955675" cy="665162"/>
              </a:xfrm>
              <a:custGeom>
                <a:avLst/>
                <a:gdLst>
                  <a:gd name="T0" fmla="*/ 0 w 255"/>
                  <a:gd name="T1" fmla="*/ 124 h 177"/>
                  <a:gd name="T2" fmla="*/ 11 w 255"/>
                  <a:gd name="T3" fmla="*/ 96 h 177"/>
                  <a:gd name="T4" fmla="*/ 27 w 255"/>
                  <a:gd name="T5" fmla="*/ 70 h 177"/>
                  <a:gd name="T6" fmla="*/ 196 w 255"/>
                  <a:gd name="T7" fmla="*/ 39 h 177"/>
                  <a:gd name="T8" fmla="*/ 251 w 255"/>
                  <a:gd name="T9" fmla="*/ 136 h 177"/>
                  <a:gd name="T10" fmla="*/ 203 w 255"/>
                  <a:gd name="T11" fmla="*/ 172 h 177"/>
                  <a:gd name="T12" fmla="*/ 134 w 255"/>
                  <a:gd name="T13" fmla="*/ 115 h 177"/>
                  <a:gd name="T14" fmla="*/ 44 w 255"/>
                  <a:gd name="T15" fmla="*/ 92 h 177"/>
                  <a:gd name="T16" fmla="*/ 0 w 255"/>
                  <a:gd name="T17" fmla="*/ 12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5" h="177">
                    <a:moveTo>
                      <a:pt x="0" y="124"/>
                    </a:moveTo>
                    <a:cubicBezTo>
                      <a:pt x="7" y="117"/>
                      <a:pt x="8" y="105"/>
                      <a:pt x="11" y="96"/>
                    </a:cubicBezTo>
                    <a:cubicBezTo>
                      <a:pt x="15" y="87"/>
                      <a:pt x="21" y="79"/>
                      <a:pt x="27" y="70"/>
                    </a:cubicBezTo>
                    <a:cubicBezTo>
                      <a:pt x="65" y="17"/>
                      <a:pt x="139" y="0"/>
                      <a:pt x="196" y="39"/>
                    </a:cubicBezTo>
                    <a:cubicBezTo>
                      <a:pt x="226" y="59"/>
                      <a:pt x="255" y="92"/>
                      <a:pt x="251" y="136"/>
                    </a:cubicBezTo>
                    <a:cubicBezTo>
                      <a:pt x="249" y="161"/>
                      <a:pt x="228" y="177"/>
                      <a:pt x="203" y="172"/>
                    </a:cubicBezTo>
                    <a:cubicBezTo>
                      <a:pt x="172" y="165"/>
                      <a:pt x="154" y="137"/>
                      <a:pt x="134" y="115"/>
                    </a:cubicBezTo>
                    <a:cubicBezTo>
                      <a:pt x="111" y="91"/>
                      <a:pt x="75" y="81"/>
                      <a:pt x="44" y="92"/>
                    </a:cubicBezTo>
                    <a:cubicBezTo>
                      <a:pt x="24" y="100"/>
                      <a:pt x="15" y="106"/>
                      <a:pt x="0" y="124"/>
                    </a:cubicBezTo>
                    <a:close/>
                  </a:path>
                </a:pathLst>
              </a:custGeom>
              <a:gradFill>
                <a:gsLst>
                  <a:gs pos="96000">
                    <a:schemeClr val="bg1">
                      <a:alpha val="63000"/>
                    </a:schemeClr>
                  </a:gs>
                  <a:gs pos="3000">
                    <a:schemeClr val="accent6"/>
                  </a:gs>
                </a:gsLst>
                <a:path path="circle">
                  <a:fillToRect t="100000" r="100000"/>
                </a:path>
              </a:gradFill>
              <a:ln>
                <a:noFill/>
              </a:ln>
            </p:spPr>
            <p:txBody>
              <a:bodyPr vert="horz" wrap="square" lIns="91440" tIns="45720" rIns="91440" bIns="45720" numCol="1" anchor="t" anchorCtr="0" compatLnSpc="1"/>
              <a:p>
                <a:endParaRPr lang="zh-CN" altLang="en-US">
                  <a:solidFill>
                    <a:prstClr val="black"/>
                  </a:solidFill>
                </a:endParaRPr>
              </a:p>
            </p:txBody>
          </p:sp>
          <p:sp>
            <p:nvSpPr>
              <p:cNvPr id="33" name="Freeform 38"/>
              <p:cNvSpPr>
                <a:spLocks noEditPoints="1"/>
              </p:cNvSpPr>
              <p:nvPr/>
            </p:nvSpPr>
            <p:spPr bwMode="auto">
              <a:xfrm>
                <a:off x="3192362" y="2657475"/>
                <a:ext cx="363538" cy="739775"/>
              </a:xfrm>
              <a:custGeom>
                <a:avLst/>
                <a:gdLst>
                  <a:gd name="T0" fmla="*/ 19 w 97"/>
                  <a:gd name="T1" fmla="*/ 83 h 197"/>
                  <a:gd name="T2" fmla="*/ 4 w 97"/>
                  <a:gd name="T3" fmla="*/ 96 h 197"/>
                  <a:gd name="T4" fmla="*/ 5 w 97"/>
                  <a:gd name="T5" fmla="*/ 101 h 197"/>
                  <a:gd name="T6" fmla="*/ 57 w 97"/>
                  <a:gd name="T7" fmla="*/ 175 h 197"/>
                  <a:gd name="T8" fmla="*/ 21 w 97"/>
                  <a:gd name="T9" fmla="*/ 101 h 197"/>
                  <a:gd name="T10" fmla="*/ 19 w 97"/>
                  <a:gd name="T11" fmla="*/ 83 h 197"/>
                  <a:gd name="T12" fmla="*/ 2 w 97"/>
                  <a:gd name="T13" fmla="*/ 86 h 197"/>
                  <a:gd name="T14" fmla="*/ 18 w 97"/>
                  <a:gd name="T15" fmla="*/ 66 h 197"/>
                  <a:gd name="T16" fmla="*/ 24 w 97"/>
                  <a:gd name="T17" fmla="*/ 12 h 197"/>
                  <a:gd name="T18" fmla="*/ 2 w 97"/>
                  <a:gd name="T19" fmla="*/ 86 h 197"/>
                  <a:gd name="T20" fmla="*/ 22 w 97"/>
                  <a:gd name="T21" fmla="*/ 63 h 197"/>
                  <a:gd name="T22" fmla="*/ 28 w 97"/>
                  <a:gd name="T23" fmla="*/ 57 h 197"/>
                  <a:gd name="T24" fmla="*/ 37 w 97"/>
                  <a:gd name="T25" fmla="*/ 0 h 197"/>
                  <a:gd name="T26" fmla="*/ 26 w 97"/>
                  <a:gd name="T27" fmla="*/ 10 h 197"/>
                  <a:gd name="T28" fmla="*/ 22 w 97"/>
                  <a:gd name="T29" fmla="*/ 63 h 197"/>
                  <a:gd name="T30" fmla="*/ 97 w 97"/>
                  <a:gd name="T31" fmla="*/ 197 h 197"/>
                  <a:gd name="T32" fmla="*/ 37 w 97"/>
                  <a:gd name="T33" fmla="*/ 111 h 197"/>
                  <a:gd name="T34" fmla="*/ 29 w 97"/>
                  <a:gd name="T35" fmla="*/ 76 h 197"/>
                  <a:gd name="T36" fmla="*/ 23 w 97"/>
                  <a:gd name="T37" fmla="*/ 80 h 197"/>
                  <a:gd name="T38" fmla="*/ 26 w 97"/>
                  <a:gd name="T39" fmla="*/ 100 h 197"/>
                  <a:gd name="T40" fmla="*/ 62 w 97"/>
                  <a:gd name="T41" fmla="*/ 179 h 197"/>
                  <a:gd name="T42" fmla="*/ 97 w 97"/>
                  <a:gd name="T43"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197">
                    <a:moveTo>
                      <a:pt x="19" y="83"/>
                    </a:moveTo>
                    <a:cubicBezTo>
                      <a:pt x="12" y="88"/>
                      <a:pt x="7" y="93"/>
                      <a:pt x="4" y="96"/>
                    </a:cubicBezTo>
                    <a:cubicBezTo>
                      <a:pt x="4" y="97"/>
                      <a:pt x="4" y="99"/>
                      <a:pt x="5" y="101"/>
                    </a:cubicBezTo>
                    <a:cubicBezTo>
                      <a:pt x="12" y="132"/>
                      <a:pt x="31" y="158"/>
                      <a:pt x="57" y="175"/>
                    </a:cubicBezTo>
                    <a:cubicBezTo>
                      <a:pt x="45" y="160"/>
                      <a:pt x="28" y="134"/>
                      <a:pt x="21" y="101"/>
                    </a:cubicBezTo>
                    <a:cubicBezTo>
                      <a:pt x="20" y="95"/>
                      <a:pt x="19" y="89"/>
                      <a:pt x="19" y="83"/>
                    </a:cubicBezTo>
                    <a:close/>
                    <a:moveTo>
                      <a:pt x="2" y="86"/>
                    </a:moveTo>
                    <a:cubicBezTo>
                      <a:pt x="6" y="79"/>
                      <a:pt x="12" y="72"/>
                      <a:pt x="18" y="66"/>
                    </a:cubicBezTo>
                    <a:cubicBezTo>
                      <a:pt x="17" y="42"/>
                      <a:pt x="21" y="23"/>
                      <a:pt x="24" y="12"/>
                    </a:cubicBezTo>
                    <a:cubicBezTo>
                      <a:pt x="8" y="32"/>
                      <a:pt x="0" y="58"/>
                      <a:pt x="2" y="86"/>
                    </a:cubicBezTo>
                    <a:close/>
                    <a:moveTo>
                      <a:pt x="22" y="63"/>
                    </a:moveTo>
                    <a:cubicBezTo>
                      <a:pt x="24" y="61"/>
                      <a:pt x="26" y="59"/>
                      <a:pt x="28" y="57"/>
                    </a:cubicBezTo>
                    <a:cubicBezTo>
                      <a:pt x="28" y="23"/>
                      <a:pt x="37" y="0"/>
                      <a:pt x="37" y="0"/>
                    </a:cubicBezTo>
                    <a:cubicBezTo>
                      <a:pt x="33" y="3"/>
                      <a:pt x="29" y="6"/>
                      <a:pt x="26" y="10"/>
                    </a:cubicBezTo>
                    <a:cubicBezTo>
                      <a:pt x="25" y="19"/>
                      <a:pt x="21" y="38"/>
                      <a:pt x="22" y="63"/>
                    </a:cubicBezTo>
                    <a:close/>
                    <a:moveTo>
                      <a:pt x="97" y="197"/>
                    </a:moveTo>
                    <a:cubicBezTo>
                      <a:pt x="97" y="197"/>
                      <a:pt x="56" y="172"/>
                      <a:pt x="37" y="111"/>
                    </a:cubicBezTo>
                    <a:cubicBezTo>
                      <a:pt x="33" y="99"/>
                      <a:pt x="31" y="87"/>
                      <a:pt x="29" y="76"/>
                    </a:cubicBezTo>
                    <a:cubicBezTo>
                      <a:pt x="27" y="77"/>
                      <a:pt x="25" y="79"/>
                      <a:pt x="23" y="80"/>
                    </a:cubicBezTo>
                    <a:cubicBezTo>
                      <a:pt x="23" y="87"/>
                      <a:pt x="24" y="93"/>
                      <a:pt x="26" y="100"/>
                    </a:cubicBezTo>
                    <a:cubicBezTo>
                      <a:pt x="33" y="137"/>
                      <a:pt x="51" y="164"/>
                      <a:pt x="62" y="179"/>
                    </a:cubicBezTo>
                    <a:cubicBezTo>
                      <a:pt x="71" y="184"/>
                      <a:pt x="83" y="192"/>
                      <a:pt x="97" y="197"/>
                    </a:cubicBezTo>
                    <a:close/>
                  </a:path>
                </a:pathLst>
              </a:custGeom>
              <a:solidFill>
                <a:srgbClr val="F9F9F9">
                  <a:alpha val="48000"/>
                </a:srgb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prstClr val="black"/>
                  </a:solidFill>
                </a:endParaRPr>
              </a:p>
            </p:txBody>
          </p:sp>
        </p:grpSp>
        <p:grpSp>
          <p:nvGrpSpPr>
            <p:cNvPr id="34" name="组合 33"/>
            <p:cNvGrpSpPr/>
            <p:nvPr/>
          </p:nvGrpSpPr>
          <p:grpSpPr>
            <a:xfrm>
              <a:off x="5694" y="3495"/>
              <a:ext cx="1144" cy="2579"/>
              <a:chOff x="3564830" y="2205362"/>
              <a:chExt cx="726357" cy="1637579"/>
            </a:xfrm>
          </p:grpSpPr>
          <p:grpSp>
            <p:nvGrpSpPr>
              <p:cNvPr id="35" name="组合 34"/>
              <p:cNvGrpSpPr/>
              <p:nvPr/>
            </p:nvGrpSpPr>
            <p:grpSpPr>
              <a:xfrm>
                <a:off x="3564830" y="2205362"/>
                <a:ext cx="726357" cy="1637579"/>
                <a:chOff x="3564830" y="2205362"/>
                <a:chExt cx="726357" cy="1637579"/>
              </a:xfrm>
            </p:grpSpPr>
            <p:sp>
              <p:nvSpPr>
                <p:cNvPr id="37" name="等腰三角形 2"/>
                <p:cNvSpPr/>
                <p:nvPr/>
              </p:nvSpPr>
              <p:spPr>
                <a:xfrm>
                  <a:off x="3564830" y="2540385"/>
                  <a:ext cx="706795" cy="1302556"/>
                </a:xfrm>
                <a:custGeom>
                  <a:avLst/>
                  <a:gdLst>
                    <a:gd name="connsiteX0" fmla="*/ 0 w 648072"/>
                    <a:gd name="connsiteY0" fmla="*/ 648072 h 648072"/>
                    <a:gd name="connsiteX1" fmla="*/ 324036 w 648072"/>
                    <a:gd name="connsiteY1" fmla="*/ 0 h 648072"/>
                    <a:gd name="connsiteX2" fmla="*/ 648072 w 648072"/>
                    <a:gd name="connsiteY2" fmla="*/ 648072 h 648072"/>
                    <a:gd name="connsiteX3" fmla="*/ 0 w 648072"/>
                    <a:gd name="connsiteY3" fmla="*/ 648072 h 648072"/>
                    <a:gd name="connsiteX0-1" fmla="*/ 0 w 878313"/>
                    <a:gd name="connsiteY0-2" fmla="*/ 895461 h 895461"/>
                    <a:gd name="connsiteX1-3" fmla="*/ 878313 w 878313"/>
                    <a:gd name="connsiteY1-4" fmla="*/ 0 h 895461"/>
                    <a:gd name="connsiteX2-5" fmla="*/ 648072 w 878313"/>
                    <a:gd name="connsiteY2-6" fmla="*/ 895461 h 895461"/>
                    <a:gd name="connsiteX3-7" fmla="*/ 0 w 878313"/>
                    <a:gd name="connsiteY3-8" fmla="*/ 895461 h 895461"/>
                    <a:gd name="connsiteX0-9" fmla="*/ 0 w 1365187"/>
                    <a:gd name="connsiteY0-10" fmla="*/ 895461 h 1073957"/>
                    <a:gd name="connsiteX1-11" fmla="*/ 878313 w 1365187"/>
                    <a:gd name="connsiteY1-12" fmla="*/ 0 h 1073957"/>
                    <a:gd name="connsiteX2-13" fmla="*/ 1365187 w 1365187"/>
                    <a:gd name="connsiteY2-14" fmla="*/ 1073957 h 1073957"/>
                    <a:gd name="connsiteX3-15" fmla="*/ 0 w 1365187"/>
                    <a:gd name="connsiteY3-16" fmla="*/ 895461 h 1073957"/>
                    <a:gd name="connsiteX0-17" fmla="*/ 349237 w 486874"/>
                    <a:gd name="connsiteY0-18" fmla="*/ 1302556 h 1302556"/>
                    <a:gd name="connsiteX1-19" fmla="*/ 0 w 486874"/>
                    <a:gd name="connsiteY1-20" fmla="*/ 0 h 1302556"/>
                    <a:gd name="connsiteX2-21" fmla="*/ 486874 w 486874"/>
                    <a:gd name="connsiteY2-22" fmla="*/ 1073957 h 1302556"/>
                    <a:gd name="connsiteX3-23" fmla="*/ 349237 w 486874"/>
                    <a:gd name="connsiteY3-24" fmla="*/ 1302556 h 1302556"/>
                    <a:gd name="connsiteX0-25" fmla="*/ 349237 w 486874"/>
                    <a:gd name="connsiteY0-26" fmla="*/ 1302556 h 1302556"/>
                    <a:gd name="connsiteX1-27" fmla="*/ 0 w 486874"/>
                    <a:gd name="connsiteY1-28" fmla="*/ 0 h 1302556"/>
                    <a:gd name="connsiteX2-29" fmla="*/ 486874 w 486874"/>
                    <a:gd name="connsiteY2-30" fmla="*/ 1073957 h 1302556"/>
                    <a:gd name="connsiteX3-31" fmla="*/ 349237 w 486874"/>
                    <a:gd name="connsiteY3-32" fmla="*/ 1302556 h 1302556"/>
                    <a:gd name="connsiteX0-33" fmla="*/ 502951 w 640588"/>
                    <a:gd name="connsiteY0-34" fmla="*/ 1302556 h 1302556"/>
                    <a:gd name="connsiteX1-35" fmla="*/ 153714 w 640588"/>
                    <a:gd name="connsiteY1-36" fmla="*/ 0 h 1302556"/>
                    <a:gd name="connsiteX2-37" fmla="*/ 640588 w 640588"/>
                    <a:gd name="connsiteY2-38" fmla="*/ 1073957 h 1302556"/>
                    <a:gd name="connsiteX3-39" fmla="*/ 502951 w 640588"/>
                    <a:gd name="connsiteY3-40" fmla="*/ 1302556 h 1302556"/>
                    <a:gd name="connsiteX0-41" fmla="*/ 510790 w 648427"/>
                    <a:gd name="connsiteY0-42" fmla="*/ 1302556 h 1302556"/>
                    <a:gd name="connsiteX1-43" fmla="*/ 161553 w 648427"/>
                    <a:gd name="connsiteY1-44" fmla="*/ 0 h 1302556"/>
                    <a:gd name="connsiteX2-45" fmla="*/ 648427 w 648427"/>
                    <a:gd name="connsiteY2-46" fmla="*/ 1073957 h 1302556"/>
                    <a:gd name="connsiteX3-47" fmla="*/ 510790 w 648427"/>
                    <a:gd name="connsiteY3-48" fmla="*/ 1302556 h 1302556"/>
                    <a:gd name="connsiteX0-49" fmla="*/ 519054 w 644165"/>
                    <a:gd name="connsiteY0-50" fmla="*/ 1302556 h 1302556"/>
                    <a:gd name="connsiteX1-51" fmla="*/ 157291 w 644165"/>
                    <a:gd name="connsiteY1-52" fmla="*/ 0 h 1302556"/>
                    <a:gd name="connsiteX2-53" fmla="*/ 644165 w 644165"/>
                    <a:gd name="connsiteY2-54" fmla="*/ 1073957 h 1302556"/>
                    <a:gd name="connsiteX3-55" fmla="*/ 519054 w 644165"/>
                    <a:gd name="connsiteY3-56" fmla="*/ 1302556 h 1302556"/>
                    <a:gd name="connsiteX0-57" fmla="*/ 519054 w 644165"/>
                    <a:gd name="connsiteY0-58" fmla="*/ 1302556 h 1302556"/>
                    <a:gd name="connsiteX1-59" fmla="*/ 157291 w 644165"/>
                    <a:gd name="connsiteY1-60" fmla="*/ 0 h 1302556"/>
                    <a:gd name="connsiteX2-61" fmla="*/ 644165 w 644165"/>
                    <a:gd name="connsiteY2-62" fmla="*/ 1073957 h 1302556"/>
                    <a:gd name="connsiteX3-63" fmla="*/ 519054 w 644165"/>
                    <a:gd name="connsiteY3-64" fmla="*/ 1302556 h 1302556"/>
                    <a:gd name="connsiteX0-65" fmla="*/ 519054 w 644165"/>
                    <a:gd name="connsiteY0-66" fmla="*/ 1302556 h 1302556"/>
                    <a:gd name="connsiteX1-67" fmla="*/ 157291 w 644165"/>
                    <a:gd name="connsiteY1-68" fmla="*/ 0 h 1302556"/>
                    <a:gd name="connsiteX2-69" fmla="*/ 644165 w 644165"/>
                    <a:gd name="connsiteY2-70" fmla="*/ 1073957 h 1302556"/>
                    <a:gd name="connsiteX3-71" fmla="*/ 519054 w 644165"/>
                    <a:gd name="connsiteY3-72" fmla="*/ 1302556 h 1302556"/>
                    <a:gd name="connsiteX0-73" fmla="*/ 519054 w 644165"/>
                    <a:gd name="connsiteY0-74" fmla="*/ 1302556 h 1302556"/>
                    <a:gd name="connsiteX1-75" fmla="*/ 157291 w 644165"/>
                    <a:gd name="connsiteY1-76" fmla="*/ 0 h 1302556"/>
                    <a:gd name="connsiteX2-77" fmla="*/ 644165 w 644165"/>
                    <a:gd name="connsiteY2-78" fmla="*/ 1073957 h 1302556"/>
                    <a:gd name="connsiteX3-79" fmla="*/ 519054 w 644165"/>
                    <a:gd name="connsiteY3-80" fmla="*/ 1302556 h 1302556"/>
                    <a:gd name="connsiteX0-81" fmla="*/ 519054 w 641034"/>
                    <a:gd name="connsiteY0-82" fmla="*/ 1302556 h 1302556"/>
                    <a:gd name="connsiteX1-83" fmla="*/ 157291 w 641034"/>
                    <a:gd name="connsiteY1-84" fmla="*/ 0 h 1302556"/>
                    <a:gd name="connsiteX2-85" fmla="*/ 641034 w 641034"/>
                    <a:gd name="connsiteY2-86" fmla="*/ 1061431 h 1302556"/>
                    <a:gd name="connsiteX3-87" fmla="*/ 519054 w 641034"/>
                    <a:gd name="connsiteY3-88" fmla="*/ 1302556 h 1302556"/>
                    <a:gd name="connsiteX0-89" fmla="*/ 519054 w 709927"/>
                    <a:gd name="connsiteY0-90" fmla="*/ 1302556 h 1302556"/>
                    <a:gd name="connsiteX1-91" fmla="*/ 157291 w 709927"/>
                    <a:gd name="connsiteY1-92" fmla="*/ 0 h 1302556"/>
                    <a:gd name="connsiteX2-93" fmla="*/ 709927 w 709927"/>
                    <a:gd name="connsiteY2-94" fmla="*/ 964355 h 1302556"/>
                    <a:gd name="connsiteX3-95" fmla="*/ 519054 w 709927"/>
                    <a:gd name="connsiteY3-96" fmla="*/ 1302556 h 1302556"/>
                    <a:gd name="connsiteX0-97" fmla="*/ 519054 w 706795"/>
                    <a:gd name="connsiteY0-98" fmla="*/ 1302556 h 1302556"/>
                    <a:gd name="connsiteX1-99" fmla="*/ 157291 w 706795"/>
                    <a:gd name="connsiteY1-100" fmla="*/ 0 h 1302556"/>
                    <a:gd name="connsiteX2-101" fmla="*/ 706795 w 706795"/>
                    <a:gd name="connsiteY2-102" fmla="*/ 951829 h 1302556"/>
                    <a:gd name="connsiteX3-103" fmla="*/ 519054 w 706795"/>
                    <a:gd name="connsiteY3-104" fmla="*/ 1302556 h 1302556"/>
                  </a:gdLst>
                  <a:ahLst/>
                  <a:cxnLst>
                    <a:cxn ang="0">
                      <a:pos x="connsiteX0-1" y="connsiteY0-2"/>
                    </a:cxn>
                    <a:cxn ang="0">
                      <a:pos x="connsiteX1-3" y="connsiteY1-4"/>
                    </a:cxn>
                    <a:cxn ang="0">
                      <a:pos x="connsiteX2-5" y="connsiteY2-6"/>
                    </a:cxn>
                    <a:cxn ang="0">
                      <a:pos x="connsiteX3-7" y="connsiteY3-8"/>
                    </a:cxn>
                  </a:cxnLst>
                  <a:rect l="l" t="t" r="r" b="b"/>
                  <a:pathLst>
                    <a:path w="706795" h="1302556">
                      <a:moveTo>
                        <a:pt x="519054" y="1302556"/>
                      </a:moveTo>
                      <a:cubicBezTo>
                        <a:pt x="-89005" y="846450"/>
                        <a:pt x="-95814" y="421659"/>
                        <a:pt x="157291" y="0"/>
                      </a:cubicBezTo>
                      <a:cubicBezTo>
                        <a:pt x="47141" y="370512"/>
                        <a:pt x="297115" y="662736"/>
                        <a:pt x="706795" y="951829"/>
                      </a:cubicBezTo>
                      <a:lnTo>
                        <a:pt x="519054" y="1302556"/>
                      </a:lnTo>
                      <a:close/>
                    </a:path>
                  </a:pathLst>
                </a:custGeom>
                <a:gradFill>
                  <a:gsLst>
                    <a:gs pos="20000">
                      <a:schemeClr val="bg2"/>
                    </a:gs>
                    <a:gs pos="76000">
                      <a:schemeClr val="tx2">
                        <a:lumMod val="75000"/>
                      </a:schemeClr>
                    </a:gs>
                  </a:gsLst>
                  <a:lin ang="9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38" name="矩形 1"/>
                <p:cNvSpPr/>
                <p:nvPr/>
              </p:nvSpPr>
              <p:spPr>
                <a:xfrm>
                  <a:off x="3675390" y="2205362"/>
                  <a:ext cx="615797" cy="1409045"/>
                </a:xfrm>
                <a:custGeom>
                  <a:avLst/>
                  <a:gdLst>
                    <a:gd name="connsiteX0" fmla="*/ 0 w 792088"/>
                    <a:gd name="connsiteY0" fmla="*/ 0 h 576064"/>
                    <a:gd name="connsiteX1" fmla="*/ 792088 w 792088"/>
                    <a:gd name="connsiteY1" fmla="*/ 0 h 576064"/>
                    <a:gd name="connsiteX2" fmla="*/ 792088 w 792088"/>
                    <a:gd name="connsiteY2" fmla="*/ 576064 h 576064"/>
                    <a:gd name="connsiteX3" fmla="*/ 0 w 792088"/>
                    <a:gd name="connsiteY3" fmla="*/ 576064 h 576064"/>
                    <a:gd name="connsiteX4" fmla="*/ 0 w 792088"/>
                    <a:gd name="connsiteY4" fmla="*/ 0 h 576064"/>
                    <a:gd name="connsiteX0-1" fmla="*/ 0 w 857850"/>
                    <a:gd name="connsiteY0-2" fmla="*/ 90814 h 666878"/>
                    <a:gd name="connsiteX1-3" fmla="*/ 857850 w 857850"/>
                    <a:gd name="connsiteY1-4" fmla="*/ 0 h 666878"/>
                    <a:gd name="connsiteX2-5" fmla="*/ 792088 w 857850"/>
                    <a:gd name="connsiteY2-6" fmla="*/ 666878 h 666878"/>
                    <a:gd name="connsiteX3-7" fmla="*/ 0 w 857850"/>
                    <a:gd name="connsiteY3-8" fmla="*/ 666878 h 666878"/>
                    <a:gd name="connsiteX4-9" fmla="*/ 0 w 857850"/>
                    <a:gd name="connsiteY4-10" fmla="*/ 90814 h 666878"/>
                    <a:gd name="connsiteX0-11" fmla="*/ 723378 w 857850"/>
                    <a:gd name="connsiteY0-12" fmla="*/ 0 h 942451"/>
                    <a:gd name="connsiteX1-13" fmla="*/ 857850 w 857850"/>
                    <a:gd name="connsiteY1-14" fmla="*/ 275573 h 942451"/>
                    <a:gd name="connsiteX2-15" fmla="*/ 792088 w 857850"/>
                    <a:gd name="connsiteY2-16" fmla="*/ 942451 h 942451"/>
                    <a:gd name="connsiteX3-17" fmla="*/ 0 w 857850"/>
                    <a:gd name="connsiteY3-18" fmla="*/ 942451 h 942451"/>
                    <a:gd name="connsiteX4-19" fmla="*/ 723378 w 857850"/>
                    <a:gd name="connsiteY4-20" fmla="*/ 0 h 942451"/>
                    <a:gd name="connsiteX0-21" fmla="*/ 0 w 203548"/>
                    <a:gd name="connsiteY0-22" fmla="*/ 0 h 1409045"/>
                    <a:gd name="connsiteX1-23" fmla="*/ 134472 w 203548"/>
                    <a:gd name="connsiteY1-24" fmla="*/ 275573 h 1409045"/>
                    <a:gd name="connsiteX2-25" fmla="*/ 68710 w 203548"/>
                    <a:gd name="connsiteY2-26" fmla="*/ 942451 h 1409045"/>
                    <a:gd name="connsiteX3-27" fmla="*/ 203548 w 203548"/>
                    <a:gd name="connsiteY3-28" fmla="*/ 1409045 h 1409045"/>
                    <a:gd name="connsiteX4-29" fmla="*/ 0 w 203548"/>
                    <a:gd name="connsiteY4-30" fmla="*/ 0 h 1409045"/>
                    <a:gd name="connsiteX0-31" fmla="*/ 0 w 240943"/>
                    <a:gd name="connsiteY0-32" fmla="*/ 0 h 1409045"/>
                    <a:gd name="connsiteX1-33" fmla="*/ 134472 w 240943"/>
                    <a:gd name="connsiteY1-34" fmla="*/ 275573 h 1409045"/>
                    <a:gd name="connsiteX2-35" fmla="*/ 240943 w 240943"/>
                    <a:gd name="connsiteY2-36" fmla="*/ 1039528 h 1409045"/>
                    <a:gd name="connsiteX3-37" fmla="*/ 203548 w 240943"/>
                    <a:gd name="connsiteY3-38" fmla="*/ 1409045 h 1409045"/>
                    <a:gd name="connsiteX4-39" fmla="*/ 0 w 240943"/>
                    <a:gd name="connsiteY4-40" fmla="*/ 0 h 1409045"/>
                    <a:gd name="connsiteX0-41" fmla="*/ 213019 w 453962"/>
                    <a:gd name="connsiteY0-42" fmla="*/ 0 h 1409045"/>
                    <a:gd name="connsiteX1-43" fmla="*/ 347491 w 453962"/>
                    <a:gd name="connsiteY1-44" fmla="*/ 275573 h 1409045"/>
                    <a:gd name="connsiteX2-45" fmla="*/ 453962 w 453962"/>
                    <a:gd name="connsiteY2-46" fmla="*/ 1039528 h 1409045"/>
                    <a:gd name="connsiteX3-47" fmla="*/ 416567 w 453962"/>
                    <a:gd name="connsiteY3-48" fmla="*/ 1409045 h 1409045"/>
                    <a:gd name="connsiteX4-49" fmla="*/ 213019 w 453962"/>
                    <a:gd name="connsiteY4-50" fmla="*/ 0 h 1409045"/>
                    <a:gd name="connsiteX0-51" fmla="*/ 305613 w 546556"/>
                    <a:gd name="connsiteY0-52" fmla="*/ 0 h 1409045"/>
                    <a:gd name="connsiteX1-53" fmla="*/ 440085 w 546556"/>
                    <a:gd name="connsiteY1-54" fmla="*/ 275573 h 1409045"/>
                    <a:gd name="connsiteX2-55" fmla="*/ 546556 w 546556"/>
                    <a:gd name="connsiteY2-56" fmla="*/ 1039528 h 1409045"/>
                    <a:gd name="connsiteX3-57" fmla="*/ 509161 w 546556"/>
                    <a:gd name="connsiteY3-58" fmla="*/ 1409045 h 1409045"/>
                    <a:gd name="connsiteX4-59" fmla="*/ 305613 w 546556"/>
                    <a:gd name="connsiteY4-60" fmla="*/ 0 h 1409045"/>
                    <a:gd name="connsiteX0-61" fmla="*/ 324706 w 565649"/>
                    <a:gd name="connsiteY0-62" fmla="*/ 0 h 1409045"/>
                    <a:gd name="connsiteX1-63" fmla="*/ 459178 w 565649"/>
                    <a:gd name="connsiteY1-64" fmla="*/ 275573 h 1409045"/>
                    <a:gd name="connsiteX2-65" fmla="*/ 565649 w 565649"/>
                    <a:gd name="connsiteY2-66" fmla="*/ 1039528 h 1409045"/>
                    <a:gd name="connsiteX3-67" fmla="*/ 528254 w 565649"/>
                    <a:gd name="connsiteY3-68" fmla="*/ 1409045 h 1409045"/>
                    <a:gd name="connsiteX4-69" fmla="*/ 324706 w 565649"/>
                    <a:gd name="connsiteY4-70" fmla="*/ 0 h 1409045"/>
                    <a:gd name="connsiteX0-71" fmla="*/ 323844 w 564787"/>
                    <a:gd name="connsiteY0-72" fmla="*/ 0 h 1409045"/>
                    <a:gd name="connsiteX1-73" fmla="*/ 458316 w 564787"/>
                    <a:gd name="connsiteY1-74" fmla="*/ 275573 h 1409045"/>
                    <a:gd name="connsiteX2-75" fmla="*/ 564787 w 564787"/>
                    <a:gd name="connsiteY2-76" fmla="*/ 1039528 h 1409045"/>
                    <a:gd name="connsiteX3-77" fmla="*/ 527392 w 564787"/>
                    <a:gd name="connsiteY3-78" fmla="*/ 1409045 h 1409045"/>
                    <a:gd name="connsiteX4-79" fmla="*/ 323844 w 564787"/>
                    <a:gd name="connsiteY4-80" fmla="*/ 0 h 1409045"/>
                    <a:gd name="connsiteX0-81" fmla="*/ 323844 w 604774"/>
                    <a:gd name="connsiteY0-82" fmla="*/ 0 h 1409045"/>
                    <a:gd name="connsiteX1-83" fmla="*/ 458316 w 604774"/>
                    <a:gd name="connsiteY1-84" fmla="*/ 275573 h 1409045"/>
                    <a:gd name="connsiteX2-85" fmla="*/ 564787 w 604774"/>
                    <a:gd name="connsiteY2-86" fmla="*/ 1039528 h 1409045"/>
                    <a:gd name="connsiteX3-87" fmla="*/ 527392 w 604774"/>
                    <a:gd name="connsiteY3-88" fmla="*/ 1409045 h 1409045"/>
                    <a:gd name="connsiteX4-89" fmla="*/ 323844 w 604774"/>
                    <a:gd name="connsiteY4-90" fmla="*/ 0 h 1409045"/>
                    <a:gd name="connsiteX0-91" fmla="*/ 323844 w 604774"/>
                    <a:gd name="connsiteY0-92" fmla="*/ 0 h 1409045"/>
                    <a:gd name="connsiteX1-93" fmla="*/ 458316 w 604774"/>
                    <a:gd name="connsiteY1-94" fmla="*/ 275573 h 1409045"/>
                    <a:gd name="connsiteX2-95" fmla="*/ 564787 w 604774"/>
                    <a:gd name="connsiteY2-96" fmla="*/ 1039528 h 1409045"/>
                    <a:gd name="connsiteX3-97" fmla="*/ 527392 w 604774"/>
                    <a:gd name="connsiteY3-98" fmla="*/ 1409045 h 1409045"/>
                    <a:gd name="connsiteX4-99" fmla="*/ 323844 w 604774"/>
                    <a:gd name="connsiteY4-100" fmla="*/ 0 h 1409045"/>
                    <a:gd name="connsiteX0-101" fmla="*/ 323844 w 604774"/>
                    <a:gd name="connsiteY0-102" fmla="*/ 0 h 1409045"/>
                    <a:gd name="connsiteX1-103" fmla="*/ 458316 w 604774"/>
                    <a:gd name="connsiteY1-104" fmla="*/ 275573 h 1409045"/>
                    <a:gd name="connsiteX2-105" fmla="*/ 564787 w 604774"/>
                    <a:gd name="connsiteY2-106" fmla="*/ 1039528 h 1409045"/>
                    <a:gd name="connsiteX3-107" fmla="*/ 527392 w 604774"/>
                    <a:gd name="connsiteY3-108" fmla="*/ 1409045 h 1409045"/>
                    <a:gd name="connsiteX4-109" fmla="*/ 323844 w 604774"/>
                    <a:gd name="connsiteY4-110" fmla="*/ 0 h 1409045"/>
                    <a:gd name="connsiteX0-111" fmla="*/ 323844 w 604774"/>
                    <a:gd name="connsiteY0-112" fmla="*/ 0 h 1409045"/>
                    <a:gd name="connsiteX1-113" fmla="*/ 458316 w 604774"/>
                    <a:gd name="connsiteY1-114" fmla="*/ 275573 h 1409045"/>
                    <a:gd name="connsiteX2-115" fmla="*/ 564787 w 604774"/>
                    <a:gd name="connsiteY2-116" fmla="*/ 1039528 h 1409045"/>
                    <a:gd name="connsiteX3-117" fmla="*/ 527392 w 604774"/>
                    <a:gd name="connsiteY3-118" fmla="*/ 1409045 h 1409045"/>
                    <a:gd name="connsiteX4-119" fmla="*/ 323844 w 604774"/>
                    <a:gd name="connsiteY4-120" fmla="*/ 0 h 1409045"/>
                    <a:gd name="connsiteX0-121" fmla="*/ 323844 w 604774"/>
                    <a:gd name="connsiteY0-122" fmla="*/ 0 h 1409045"/>
                    <a:gd name="connsiteX1-123" fmla="*/ 458316 w 604774"/>
                    <a:gd name="connsiteY1-124" fmla="*/ 275573 h 1409045"/>
                    <a:gd name="connsiteX2-125" fmla="*/ 564787 w 604774"/>
                    <a:gd name="connsiteY2-126" fmla="*/ 1039528 h 1409045"/>
                    <a:gd name="connsiteX3-127" fmla="*/ 527392 w 604774"/>
                    <a:gd name="connsiteY3-128" fmla="*/ 1409045 h 1409045"/>
                    <a:gd name="connsiteX4-129" fmla="*/ 323844 w 604774"/>
                    <a:gd name="connsiteY4-130" fmla="*/ 0 h 1409045"/>
                    <a:gd name="connsiteX0-131" fmla="*/ 323844 w 604774"/>
                    <a:gd name="connsiteY0-132" fmla="*/ 0 h 1409045"/>
                    <a:gd name="connsiteX1-133" fmla="*/ 458316 w 604774"/>
                    <a:gd name="connsiteY1-134" fmla="*/ 275573 h 1409045"/>
                    <a:gd name="connsiteX2-135" fmla="*/ 564787 w 604774"/>
                    <a:gd name="connsiteY2-136" fmla="*/ 1039528 h 1409045"/>
                    <a:gd name="connsiteX3-137" fmla="*/ 527392 w 604774"/>
                    <a:gd name="connsiteY3-138" fmla="*/ 1409045 h 1409045"/>
                    <a:gd name="connsiteX4-139" fmla="*/ 323844 w 604774"/>
                    <a:gd name="connsiteY4-140" fmla="*/ 0 h 1409045"/>
                    <a:gd name="connsiteX0-141" fmla="*/ 323844 w 604774"/>
                    <a:gd name="connsiteY0-142" fmla="*/ 0 h 1409045"/>
                    <a:gd name="connsiteX1-143" fmla="*/ 458316 w 604774"/>
                    <a:gd name="connsiteY1-144" fmla="*/ 275573 h 1409045"/>
                    <a:gd name="connsiteX2-145" fmla="*/ 564787 w 604774"/>
                    <a:gd name="connsiteY2-146" fmla="*/ 1039528 h 1409045"/>
                    <a:gd name="connsiteX3-147" fmla="*/ 527392 w 604774"/>
                    <a:gd name="connsiteY3-148" fmla="*/ 1409045 h 1409045"/>
                    <a:gd name="connsiteX4-149" fmla="*/ 323844 w 604774"/>
                    <a:gd name="connsiteY4-150" fmla="*/ 0 h 1409045"/>
                    <a:gd name="connsiteX0-151" fmla="*/ 323844 w 604774"/>
                    <a:gd name="connsiteY0-152" fmla="*/ 0 h 1409045"/>
                    <a:gd name="connsiteX1-153" fmla="*/ 458316 w 604774"/>
                    <a:gd name="connsiteY1-154" fmla="*/ 275573 h 1409045"/>
                    <a:gd name="connsiteX2-155" fmla="*/ 564787 w 604774"/>
                    <a:gd name="connsiteY2-156" fmla="*/ 1039528 h 1409045"/>
                    <a:gd name="connsiteX3-157" fmla="*/ 527392 w 604774"/>
                    <a:gd name="connsiteY3-158" fmla="*/ 1409045 h 1409045"/>
                    <a:gd name="connsiteX4-159" fmla="*/ 323844 w 604774"/>
                    <a:gd name="connsiteY4-160" fmla="*/ 0 h 1409045"/>
                    <a:gd name="connsiteX0-161" fmla="*/ 323844 w 604774"/>
                    <a:gd name="connsiteY0-162" fmla="*/ 0 h 1409045"/>
                    <a:gd name="connsiteX1-163" fmla="*/ 458316 w 604774"/>
                    <a:gd name="connsiteY1-164" fmla="*/ 275573 h 1409045"/>
                    <a:gd name="connsiteX2-165" fmla="*/ 564787 w 604774"/>
                    <a:gd name="connsiteY2-166" fmla="*/ 1039528 h 1409045"/>
                    <a:gd name="connsiteX3-167" fmla="*/ 527392 w 604774"/>
                    <a:gd name="connsiteY3-168" fmla="*/ 1409045 h 1409045"/>
                    <a:gd name="connsiteX4-169" fmla="*/ 323844 w 604774"/>
                    <a:gd name="connsiteY4-170" fmla="*/ 0 h 1409045"/>
                    <a:gd name="connsiteX0-171" fmla="*/ 323844 w 604774"/>
                    <a:gd name="connsiteY0-172" fmla="*/ 0 h 1409045"/>
                    <a:gd name="connsiteX1-173" fmla="*/ 458316 w 604774"/>
                    <a:gd name="connsiteY1-174" fmla="*/ 275573 h 1409045"/>
                    <a:gd name="connsiteX2-175" fmla="*/ 564787 w 604774"/>
                    <a:gd name="connsiteY2-176" fmla="*/ 1039528 h 1409045"/>
                    <a:gd name="connsiteX3-177" fmla="*/ 527392 w 604774"/>
                    <a:gd name="connsiteY3-178" fmla="*/ 1409045 h 1409045"/>
                    <a:gd name="connsiteX4-179" fmla="*/ 323844 w 604774"/>
                    <a:gd name="connsiteY4-180" fmla="*/ 0 h 1409045"/>
                    <a:gd name="connsiteX0-181" fmla="*/ 323844 w 604774"/>
                    <a:gd name="connsiteY0-182" fmla="*/ 0 h 1409045"/>
                    <a:gd name="connsiteX1-183" fmla="*/ 458316 w 604774"/>
                    <a:gd name="connsiteY1-184" fmla="*/ 275573 h 1409045"/>
                    <a:gd name="connsiteX2-185" fmla="*/ 564787 w 604774"/>
                    <a:gd name="connsiteY2-186" fmla="*/ 1039528 h 1409045"/>
                    <a:gd name="connsiteX3-187" fmla="*/ 527392 w 604774"/>
                    <a:gd name="connsiteY3-188" fmla="*/ 1409045 h 1409045"/>
                    <a:gd name="connsiteX4-189" fmla="*/ 323844 w 604774"/>
                    <a:gd name="connsiteY4-190" fmla="*/ 0 h 1409045"/>
                    <a:gd name="connsiteX0-191" fmla="*/ 323844 w 608857"/>
                    <a:gd name="connsiteY0-192" fmla="*/ 0 h 1409045"/>
                    <a:gd name="connsiteX1-193" fmla="*/ 458316 w 608857"/>
                    <a:gd name="connsiteY1-194" fmla="*/ 275573 h 1409045"/>
                    <a:gd name="connsiteX2-195" fmla="*/ 564787 w 608857"/>
                    <a:gd name="connsiteY2-196" fmla="*/ 1039528 h 1409045"/>
                    <a:gd name="connsiteX3-197" fmla="*/ 527392 w 608857"/>
                    <a:gd name="connsiteY3-198" fmla="*/ 1409045 h 1409045"/>
                    <a:gd name="connsiteX4-199" fmla="*/ 323844 w 608857"/>
                    <a:gd name="connsiteY4-200" fmla="*/ 0 h 1409045"/>
                    <a:gd name="connsiteX0-201" fmla="*/ 323844 w 615797"/>
                    <a:gd name="connsiteY0-202" fmla="*/ 0 h 1409045"/>
                    <a:gd name="connsiteX1-203" fmla="*/ 458316 w 615797"/>
                    <a:gd name="connsiteY1-204" fmla="*/ 275573 h 1409045"/>
                    <a:gd name="connsiteX2-205" fmla="*/ 564787 w 615797"/>
                    <a:gd name="connsiteY2-206" fmla="*/ 1039528 h 1409045"/>
                    <a:gd name="connsiteX3-207" fmla="*/ 527392 w 615797"/>
                    <a:gd name="connsiteY3-208" fmla="*/ 1409045 h 1409045"/>
                    <a:gd name="connsiteX4-209" fmla="*/ 323844 w 615797"/>
                    <a:gd name="connsiteY4-210" fmla="*/ 0 h 140904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15797" h="1409045">
                      <a:moveTo>
                        <a:pt x="323844" y="0"/>
                      </a:moveTo>
                      <a:cubicBezTo>
                        <a:pt x="403114" y="32359"/>
                        <a:pt x="494911" y="177453"/>
                        <a:pt x="458316" y="275573"/>
                      </a:cubicBezTo>
                      <a:cubicBezTo>
                        <a:pt x="274601" y="661749"/>
                        <a:pt x="372723" y="809928"/>
                        <a:pt x="564787" y="1039528"/>
                      </a:cubicBezTo>
                      <a:cubicBezTo>
                        <a:pt x="683845" y="1237856"/>
                        <a:pt x="561777" y="1348503"/>
                        <a:pt x="527392" y="1409045"/>
                      </a:cubicBezTo>
                      <a:cubicBezTo>
                        <a:pt x="49316" y="1102201"/>
                        <a:pt x="-272187" y="422709"/>
                        <a:pt x="323844" y="0"/>
                      </a:cubicBezTo>
                      <a:close/>
                    </a:path>
                  </a:pathLst>
                </a:custGeom>
                <a:gradFill>
                  <a:gsLst>
                    <a:gs pos="12000">
                      <a:schemeClr val="bg2"/>
                    </a:gs>
                    <a:gs pos="88000">
                      <a:schemeClr val="tx2"/>
                    </a:gs>
                  </a:gsLst>
                  <a:lin ang="19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sp>
            <p:nvSpPr>
              <p:cNvPr id="36" name="矩形 1"/>
              <p:cNvSpPr/>
              <p:nvPr/>
            </p:nvSpPr>
            <p:spPr>
              <a:xfrm>
                <a:off x="3675408" y="2623385"/>
                <a:ext cx="615778" cy="999334"/>
              </a:xfrm>
              <a:custGeom>
                <a:avLst/>
                <a:gdLst/>
                <a:ahLst/>
                <a:cxnLst/>
                <a:rect l="l" t="t" r="r" b="b"/>
                <a:pathLst>
                  <a:path w="615778" h="999334">
                    <a:moveTo>
                      <a:pt x="395170" y="0"/>
                    </a:moveTo>
                    <a:lnTo>
                      <a:pt x="402204" y="307"/>
                    </a:lnTo>
                    <a:cubicBezTo>
                      <a:pt x="300615" y="290405"/>
                      <a:pt x="396742" y="428953"/>
                      <a:pt x="564768" y="629817"/>
                    </a:cubicBezTo>
                    <a:cubicBezTo>
                      <a:pt x="683826" y="828145"/>
                      <a:pt x="561758" y="938792"/>
                      <a:pt x="527373" y="999334"/>
                    </a:cubicBezTo>
                    <a:cubicBezTo>
                      <a:pt x="198798" y="788444"/>
                      <a:pt x="-55819" y="401529"/>
                      <a:pt x="10597" y="42937"/>
                    </a:cubicBezTo>
                    <a:cubicBezTo>
                      <a:pt x="133366" y="14333"/>
                      <a:pt x="262330" y="0"/>
                      <a:pt x="395170" y="0"/>
                    </a:cubicBezTo>
                    <a:close/>
                  </a:path>
                </a:pathLst>
              </a:custGeom>
              <a:gradFill>
                <a:gsLst>
                  <a:gs pos="95000">
                    <a:schemeClr val="bg1">
                      <a:alpha val="20000"/>
                    </a:schemeClr>
                  </a:gs>
                  <a:gs pos="0">
                    <a:schemeClr val="bg1">
                      <a:alpha val="20000"/>
                    </a:schemeClr>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grpSp>
          <p:nvGrpSpPr>
            <p:cNvPr id="39" name="组合 38"/>
            <p:cNvGrpSpPr/>
            <p:nvPr/>
          </p:nvGrpSpPr>
          <p:grpSpPr>
            <a:xfrm>
              <a:off x="6676" y="5137"/>
              <a:ext cx="2599" cy="1138"/>
              <a:chOff x="4188318" y="3247901"/>
              <a:chExt cx="1650634" cy="722749"/>
            </a:xfrm>
          </p:grpSpPr>
          <p:grpSp>
            <p:nvGrpSpPr>
              <p:cNvPr id="40" name="组合 39"/>
              <p:cNvGrpSpPr/>
              <p:nvPr/>
            </p:nvGrpSpPr>
            <p:grpSpPr>
              <a:xfrm rot="3371838" flipH="1">
                <a:off x="4652260" y="2783959"/>
                <a:ext cx="722749" cy="1650634"/>
                <a:chOff x="3568438" y="2192306"/>
                <a:chExt cx="722749" cy="1650634"/>
              </a:xfrm>
            </p:grpSpPr>
            <p:sp>
              <p:nvSpPr>
                <p:cNvPr id="42" name="等腰三角形 2"/>
                <p:cNvSpPr/>
                <p:nvPr/>
              </p:nvSpPr>
              <p:spPr>
                <a:xfrm>
                  <a:off x="3568438" y="2472284"/>
                  <a:ext cx="703187" cy="1370656"/>
                </a:xfrm>
                <a:custGeom>
                  <a:avLst/>
                  <a:gdLst>
                    <a:gd name="connsiteX0" fmla="*/ 0 w 648072"/>
                    <a:gd name="connsiteY0" fmla="*/ 648072 h 648072"/>
                    <a:gd name="connsiteX1" fmla="*/ 324036 w 648072"/>
                    <a:gd name="connsiteY1" fmla="*/ 0 h 648072"/>
                    <a:gd name="connsiteX2" fmla="*/ 648072 w 648072"/>
                    <a:gd name="connsiteY2" fmla="*/ 648072 h 648072"/>
                    <a:gd name="connsiteX3" fmla="*/ 0 w 648072"/>
                    <a:gd name="connsiteY3" fmla="*/ 648072 h 648072"/>
                    <a:gd name="connsiteX0-1" fmla="*/ 0 w 878313"/>
                    <a:gd name="connsiteY0-2" fmla="*/ 895461 h 895461"/>
                    <a:gd name="connsiteX1-3" fmla="*/ 878313 w 878313"/>
                    <a:gd name="connsiteY1-4" fmla="*/ 0 h 895461"/>
                    <a:gd name="connsiteX2-5" fmla="*/ 648072 w 878313"/>
                    <a:gd name="connsiteY2-6" fmla="*/ 895461 h 895461"/>
                    <a:gd name="connsiteX3-7" fmla="*/ 0 w 878313"/>
                    <a:gd name="connsiteY3-8" fmla="*/ 895461 h 895461"/>
                    <a:gd name="connsiteX0-9" fmla="*/ 0 w 1365187"/>
                    <a:gd name="connsiteY0-10" fmla="*/ 895461 h 1073957"/>
                    <a:gd name="connsiteX1-11" fmla="*/ 878313 w 1365187"/>
                    <a:gd name="connsiteY1-12" fmla="*/ 0 h 1073957"/>
                    <a:gd name="connsiteX2-13" fmla="*/ 1365187 w 1365187"/>
                    <a:gd name="connsiteY2-14" fmla="*/ 1073957 h 1073957"/>
                    <a:gd name="connsiteX3-15" fmla="*/ 0 w 1365187"/>
                    <a:gd name="connsiteY3-16" fmla="*/ 895461 h 1073957"/>
                    <a:gd name="connsiteX0-17" fmla="*/ 349237 w 486874"/>
                    <a:gd name="connsiteY0-18" fmla="*/ 1302556 h 1302556"/>
                    <a:gd name="connsiteX1-19" fmla="*/ 0 w 486874"/>
                    <a:gd name="connsiteY1-20" fmla="*/ 0 h 1302556"/>
                    <a:gd name="connsiteX2-21" fmla="*/ 486874 w 486874"/>
                    <a:gd name="connsiteY2-22" fmla="*/ 1073957 h 1302556"/>
                    <a:gd name="connsiteX3-23" fmla="*/ 349237 w 486874"/>
                    <a:gd name="connsiteY3-24" fmla="*/ 1302556 h 1302556"/>
                    <a:gd name="connsiteX0-25" fmla="*/ 349237 w 486874"/>
                    <a:gd name="connsiteY0-26" fmla="*/ 1302556 h 1302556"/>
                    <a:gd name="connsiteX1-27" fmla="*/ 0 w 486874"/>
                    <a:gd name="connsiteY1-28" fmla="*/ 0 h 1302556"/>
                    <a:gd name="connsiteX2-29" fmla="*/ 486874 w 486874"/>
                    <a:gd name="connsiteY2-30" fmla="*/ 1073957 h 1302556"/>
                    <a:gd name="connsiteX3-31" fmla="*/ 349237 w 486874"/>
                    <a:gd name="connsiteY3-32" fmla="*/ 1302556 h 1302556"/>
                    <a:gd name="connsiteX0-33" fmla="*/ 502951 w 640588"/>
                    <a:gd name="connsiteY0-34" fmla="*/ 1302556 h 1302556"/>
                    <a:gd name="connsiteX1-35" fmla="*/ 153714 w 640588"/>
                    <a:gd name="connsiteY1-36" fmla="*/ 0 h 1302556"/>
                    <a:gd name="connsiteX2-37" fmla="*/ 640588 w 640588"/>
                    <a:gd name="connsiteY2-38" fmla="*/ 1073957 h 1302556"/>
                    <a:gd name="connsiteX3-39" fmla="*/ 502951 w 640588"/>
                    <a:gd name="connsiteY3-40" fmla="*/ 1302556 h 1302556"/>
                    <a:gd name="connsiteX0-41" fmla="*/ 510790 w 648427"/>
                    <a:gd name="connsiteY0-42" fmla="*/ 1302556 h 1302556"/>
                    <a:gd name="connsiteX1-43" fmla="*/ 161553 w 648427"/>
                    <a:gd name="connsiteY1-44" fmla="*/ 0 h 1302556"/>
                    <a:gd name="connsiteX2-45" fmla="*/ 648427 w 648427"/>
                    <a:gd name="connsiteY2-46" fmla="*/ 1073957 h 1302556"/>
                    <a:gd name="connsiteX3-47" fmla="*/ 510790 w 648427"/>
                    <a:gd name="connsiteY3-48" fmla="*/ 1302556 h 1302556"/>
                    <a:gd name="connsiteX0-49" fmla="*/ 519054 w 644165"/>
                    <a:gd name="connsiteY0-50" fmla="*/ 1302556 h 1302556"/>
                    <a:gd name="connsiteX1-51" fmla="*/ 157291 w 644165"/>
                    <a:gd name="connsiteY1-52" fmla="*/ 0 h 1302556"/>
                    <a:gd name="connsiteX2-53" fmla="*/ 644165 w 644165"/>
                    <a:gd name="connsiteY2-54" fmla="*/ 1073957 h 1302556"/>
                    <a:gd name="connsiteX3-55" fmla="*/ 519054 w 644165"/>
                    <a:gd name="connsiteY3-56" fmla="*/ 1302556 h 1302556"/>
                    <a:gd name="connsiteX0-57" fmla="*/ 519054 w 644165"/>
                    <a:gd name="connsiteY0-58" fmla="*/ 1302556 h 1302556"/>
                    <a:gd name="connsiteX1-59" fmla="*/ 157291 w 644165"/>
                    <a:gd name="connsiteY1-60" fmla="*/ 0 h 1302556"/>
                    <a:gd name="connsiteX2-61" fmla="*/ 644165 w 644165"/>
                    <a:gd name="connsiteY2-62" fmla="*/ 1073957 h 1302556"/>
                    <a:gd name="connsiteX3-63" fmla="*/ 519054 w 644165"/>
                    <a:gd name="connsiteY3-64" fmla="*/ 1302556 h 1302556"/>
                    <a:gd name="connsiteX0-65" fmla="*/ 519054 w 644165"/>
                    <a:gd name="connsiteY0-66" fmla="*/ 1302556 h 1302556"/>
                    <a:gd name="connsiteX1-67" fmla="*/ 157291 w 644165"/>
                    <a:gd name="connsiteY1-68" fmla="*/ 0 h 1302556"/>
                    <a:gd name="connsiteX2-69" fmla="*/ 644165 w 644165"/>
                    <a:gd name="connsiteY2-70" fmla="*/ 1073957 h 1302556"/>
                    <a:gd name="connsiteX3-71" fmla="*/ 519054 w 644165"/>
                    <a:gd name="connsiteY3-72" fmla="*/ 1302556 h 1302556"/>
                    <a:gd name="connsiteX0-73" fmla="*/ 519054 w 644165"/>
                    <a:gd name="connsiteY0-74" fmla="*/ 1302556 h 1302556"/>
                    <a:gd name="connsiteX1-75" fmla="*/ 157291 w 644165"/>
                    <a:gd name="connsiteY1-76" fmla="*/ 0 h 1302556"/>
                    <a:gd name="connsiteX2-77" fmla="*/ 644165 w 644165"/>
                    <a:gd name="connsiteY2-78" fmla="*/ 1073957 h 1302556"/>
                    <a:gd name="connsiteX3-79" fmla="*/ 519054 w 644165"/>
                    <a:gd name="connsiteY3-80" fmla="*/ 1302556 h 1302556"/>
                    <a:gd name="connsiteX0-81" fmla="*/ 519054 w 641034"/>
                    <a:gd name="connsiteY0-82" fmla="*/ 1302556 h 1302556"/>
                    <a:gd name="connsiteX1-83" fmla="*/ 157291 w 641034"/>
                    <a:gd name="connsiteY1-84" fmla="*/ 0 h 1302556"/>
                    <a:gd name="connsiteX2-85" fmla="*/ 641034 w 641034"/>
                    <a:gd name="connsiteY2-86" fmla="*/ 1061431 h 1302556"/>
                    <a:gd name="connsiteX3-87" fmla="*/ 519054 w 641034"/>
                    <a:gd name="connsiteY3-88" fmla="*/ 1302556 h 1302556"/>
                    <a:gd name="connsiteX0-89" fmla="*/ 519054 w 709927"/>
                    <a:gd name="connsiteY0-90" fmla="*/ 1302556 h 1302556"/>
                    <a:gd name="connsiteX1-91" fmla="*/ 157291 w 709927"/>
                    <a:gd name="connsiteY1-92" fmla="*/ 0 h 1302556"/>
                    <a:gd name="connsiteX2-93" fmla="*/ 709927 w 709927"/>
                    <a:gd name="connsiteY2-94" fmla="*/ 964355 h 1302556"/>
                    <a:gd name="connsiteX3-95" fmla="*/ 519054 w 709927"/>
                    <a:gd name="connsiteY3-96" fmla="*/ 1302556 h 1302556"/>
                    <a:gd name="connsiteX0-97" fmla="*/ 519054 w 706795"/>
                    <a:gd name="connsiteY0-98" fmla="*/ 1302556 h 1302556"/>
                    <a:gd name="connsiteX1-99" fmla="*/ 157291 w 706795"/>
                    <a:gd name="connsiteY1-100" fmla="*/ 0 h 1302556"/>
                    <a:gd name="connsiteX2-101" fmla="*/ 706795 w 706795"/>
                    <a:gd name="connsiteY2-102" fmla="*/ 951829 h 1302556"/>
                    <a:gd name="connsiteX3-103" fmla="*/ 519054 w 706795"/>
                    <a:gd name="connsiteY3-104" fmla="*/ 1302556 h 1302556"/>
                    <a:gd name="connsiteX0-105" fmla="*/ 499333 w 687074"/>
                    <a:gd name="connsiteY0-106" fmla="*/ 1368660 h 1368660"/>
                    <a:gd name="connsiteX1-107" fmla="*/ 167820 w 687074"/>
                    <a:gd name="connsiteY1-108" fmla="*/ 0 h 1368660"/>
                    <a:gd name="connsiteX2-109" fmla="*/ 687074 w 687074"/>
                    <a:gd name="connsiteY2-110" fmla="*/ 1017933 h 1368660"/>
                    <a:gd name="connsiteX3-111" fmla="*/ 499333 w 687074"/>
                    <a:gd name="connsiteY3-112" fmla="*/ 1368660 h 1368660"/>
                    <a:gd name="connsiteX0-113" fmla="*/ 499333 w 687074"/>
                    <a:gd name="connsiteY0-114" fmla="*/ 1368660 h 1368660"/>
                    <a:gd name="connsiteX1-115" fmla="*/ 167820 w 687074"/>
                    <a:gd name="connsiteY1-116" fmla="*/ 0 h 1368660"/>
                    <a:gd name="connsiteX2-117" fmla="*/ 687074 w 687074"/>
                    <a:gd name="connsiteY2-118" fmla="*/ 1017933 h 1368660"/>
                    <a:gd name="connsiteX3-119" fmla="*/ 499333 w 687074"/>
                    <a:gd name="connsiteY3-120" fmla="*/ 1368660 h 1368660"/>
                    <a:gd name="connsiteX0-121" fmla="*/ 504739 w 692480"/>
                    <a:gd name="connsiteY0-122" fmla="*/ 1368660 h 1368660"/>
                    <a:gd name="connsiteX1-123" fmla="*/ 173226 w 692480"/>
                    <a:gd name="connsiteY1-124" fmla="*/ 0 h 1368660"/>
                    <a:gd name="connsiteX2-125" fmla="*/ 692480 w 692480"/>
                    <a:gd name="connsiteY2-126" fmla="*/ 1017933 h 1368660"/>
                    <a:gd name="connsiteX3-127" fmla="*/ 504739 w 692480"/>
                    <a:gd name="connsiteY3-128" fmla="*/ 1368660 h 1368660"/>
                    <a:gd name="connsiteX0-129" fmla="*/ 511573 w 699314"/>
                    <a:gd name="connsiteY0-130" fmla="*/ 1368660 h 1368660"/>
                    <a:gd name="connsiteX1-131" fmla="*/ 180060 w 699314"/>
                    <a:gd name="connsiteY1-132" fmla="*/ 0 h 1368660"/>
                    <a:gd name="connsiteX2-133" fmla="*/ 699314 w 699314"/>
                    <a:gd name="connsiteY2-134" fmla="*/ 1017933 h 1368660"/>
                    <a:gd name="connsiteX3-135" fmla="*/ 511573 w 699314"/>
                    <a:gd name="connsiteY3-136" fmla="*/ 1368660 h 1368660"/>
                    <a:gd name="connsiteX0-137" fmla="*/ 506912 w 694653"/>
                    <a:gd name="connsiteY0-138" fmla="*/ 1370656 h 1370656"/>
                    <a:gd name="connsiteX1-139" fmla="*/ 182661 w 694653"/>
                    <a:gd name="connsiteY1-140" fmla="*/ 0 h 1370656"/>
                    <a:gd name="connsiteX2-141" fmla="*/ 694653 w 694653"/>
                    <a:gd name="connsiteY2-142" fmla="*/ 1019929 h 1370656"/>
                    <a:gd name="connsiteX3-143" fmla="*/ 506912 w 694653"/>
                    <a:gd name="connsiteY3-144" fmla="*/ 1370656 h 1370656"/>
                    <a:gd name="connsiteX0-145" fmla="*/ 506912 w 694653"/>
                    <a:gd name="connsiteY0-146" fmla="*/ 1370656 h 1370656"/>
                    <a:gd name="connsiteX1-147" fmla="*/ 182661 w 694653"/>
                    <a:gd name="connsiteY1-148" fmla="*/ 0 h 1370656"/>
                    <a:gd name="connsiteX2-149" fmla="*/ 694653 w 694653"/>
                    <a:gd name="connsiteY2-150" fmla="*/ 1019929 h 1370656"/>
                    <a:gd name="connsiteX3-151" fmla="*/ 506912 w 694653"/>
                    <a:gd name="connsiteY3-152" fmla="*/ 1370656 h 1370656"/>
                    <a:gd name="connsiteX0-153" fmla="*/ 515446 w 703187"/>
                    <a:gd name="connsiteY0-154" fmla="*/ 1370656 h 1370656"/>
                    <a:gd name="connsiteX1-155" fmla="*/ 191195 w 703187"/>
                    <a:gd name="connsiteY1-156" fmla="*/ 0 h 1370656"/>
                    <a:gd name="connsiteX2-157" fmla="*/ 703187 w 703187"/>
                    <a:gd name="connsiteY2-158" fmla="*/ 1019929 h 1370656"/>
                    <a:gd name="connsiteX3-159" fmla="*/ 515446 w 703187"/>
                    <a:gd name="connsiteY3-160" fmla="*/ 1370656 h 1370656"/>
                  </a:gdLst>
                  <a:ahLst/>
                  <a:cxnLst>
                    <a:cxn ang="0">
                      <a:pos x="connsiteX0-1" y="connsiteY0-2"/>
                    </a:cxn>
                    <a:cxn ang="0">
                      <a:pos x="connsiteX1-3" y="connsiteY1-4"/>
                    </a:cxn>
                    <a:cxn ang="0">
                      <a:pos x="connsiteX2-5" y="connsiteY2-6"/>
                    </a:cxn>
                    <a:cxn ang="0">
                      <a:pos x="connsiteX3-7" y="connsiteY3-8"/>
                    </a:cxn>
                  </a:cxnLst>
                  <a:rect l="l" t="t" r="r" b="b"/>
                  <a:pathLst>
                    <a:path w="703187" h="1370656">
                      <a:moveTo>
                        <a:pt x="515446" y="1370656"/>
                      </a:moveTo>
                      <a:cubicBezTo>
                        <a:pt x="-92613" y="914550"/>
                        <a:pt x="-110187" y="388072"/>
                        <a:pt x="191195" y="0"/>
                      </a:cubicBezTo>
                      <a:cubicBezTo>
                        <a:pt x="20910" y="353458"/>
                        <a:pt x="293507" y="730836"/>
                        <a:pt x="703187" y="1019929"/>
                      </a:cubicBezTo>
                      <a:lnTo>
                        <a:pt x="515446" y="1370656"/>
                      </a:lnTo>
                      <a:close/>
                    </a:path>
                  </a:pathLst>
                </a:custGeom>
                <a:gradFill>
                  <a:gsLst>
                    <a:gs pos="20000">
                      <a:schemeClr val="accent2"/>
                    </a:gs>
                    <a:gs pos="76000">
                      <a:schemeClr val="accent1">
                        <a:lumMod val="75000"/>
                      </a:schemeClr>
                    </a:gs>
                  </a:gsLst>
                  <a:lin ang="9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43" name="矩形 1"/>
                <p:cNvSpPr/>
                <p:nvPr/>
              </p:nvSpPr>
              <p:spPr>
                <a:xfrm>
                  <a:off x="3684587" y="2192306"/>
                  <a:ext cx="606600" cy="1422100"/>
                </a:xfrm>
                <a:custGeom>
                  <a:avLst/>
                  <a:gdLst>
                    <a:gd name="connsiteX0" fmla="*/ 0 w 792088"/>
                    <a:gd name="connsiteY0" fmla="*/ 0 h 576064"/>
                    <a:gd name="connsiteX1" fmla="*/ 792088 w 792088"/>
                    <a:gd name="connsiteY1" fmla="*/ 0 h 576064"/>
                    <a:gd name="connsiteX2" fmla="*/ 792088 w 792088"/>
                    <a:gd name="connsiteY2" fmla="*/ 576064 h 576064"/>
                    <a:gd name="connsiteX3" fmla="*/ 0 w 792088"/>
                    <a:gd name="connsiteY3" fmla="*/ 576064 h 576064"/>
                    <a:gd name="connsiteX4" fmla="*/ 0 w 792088"/>
                    <a:gd name="connsiteY4" fmla="*/ 0 h 576064"/>
                    <a:gd name="connsiteX0-1" fmla="*/ 0 w 857850"/>
                    <a:gd name="connsiteY0-2" fmla="*/ 90814 h 666878"/>
                    <a:gd name="connsiteX1-3" fmla="*/ 857850 w 857850"/>
                    <a:gd name="connsiteY1-4" fmla="*/ 0 h 666878"/>
                    <a:gd name="connsiteX2-5" fmla="*/ 792088 w 857850"/>
                    <a:gd name="connsiteY2-6" fmla="*/ 666878 h 666878"/>
                    <a:gd name="connsiteX3-7" fmla="*/ 0 w 857850"/>
                    <a:gd name="connsiteY3-8" fmla="*/ 666878 h 666878"/>
                    <a:gd name="connsiteX4-9" fmla="*/ 0 w 857850"/>
                    <a:gd name="connsiteY4-10" fmla="*/ 90814 h 666878"/>
                    <a:gd name="connsiteX0-11" fmla="*/ 723378 w 857850"/>
                    <a:gd name="connsiteY0-12" fmla="*/ 0 h 942451"/>
                    <a:gd name="connsiteX1-13" fmla="*/ 857850 w 857850"/>
                    <a:gd name="connsiteY1-14" fmla="*/ 275573 h 942451"/>
                    <a:gd name="connsiteX2-15" fmla="*/ 792088 w 857850"/>
                    <a:gd name="connsiteY2-16" fmla="*/ 942451 h 942451"/>
                    <a:gd name="connsiteX3-17" fmla="*/ 0 w 857850"/>
                    <a:gd name="connsiteY3-18" fmla="*/ 942451 h 942451"/>
                    <a:gd name="connsiteX4-19" fmla="*/ 723378 w 857850"/>
                    <a:gd name="connsiteY4-20" fmla="*/ 0 h 942451"/>
                    <a:gd name="connsiteX0-21" fmla="*/ 0 w 203548"/>
                    <a:gd name="connsiteY0-22" fmla="*/ 0 h 1409045"/>
                    <a:gd name="connsiteX1-23" fmla="*/ 134472 w 203548"/>
                    <a:gd name="connsiteY1-24" fmla="*/ 275573 h 1409045"/>
                    <a:gd name="connsiteX2-25" fmla="*/ 68710 w 203548"/>
                    <a:gd name="connsiteY2-26" fmla="*/ 942451 h 1409045"/>
                    <a:gd name="connsiteX3-27" fmla="*/ 203548 w 203548"/>
                    <a:gd name="connsiteY3-28" fmla="*/ 1409045 h 1409045"/>
                    <a:gd name="connsiteX4-29" fmla="*/ 0 w 203548"/>
                    <a:gd name="connsiteY4-30" fmla="*/ 0 h 1409045"/>
                    <a:gd name="connsiteX0-31" fmla="*/ 0 w 240943"/>
                    <a:gd name="connsiteY0-32" fmla="*/ 0 h 1409045"/>
                    <a:gd name="connsiteX1-33" fmla="*/ 134472 w 240943"/>
                    <a:gd name="connsiteY1-34" fmla="*/ 275573 h 1409045"/>
                    <a:gd name="connsiteX2-35" fmla="*/ 240943 w 240943"/>
                    <a:gd name="connsiteY2-36" fmla="*/ 1039528 h 1409045"/>
                    <a:gd name="connsiteX3-37" fmla="*/ 203548 w 240943"/>
                    <a:gd name="connsiteY3-38" fmla="*/ 1409045 h 1409045"/>
                    <a:gd name="connsiteX4-39" fmla="*/ 0 w 240943"/>
                    <a:gd name="connsiteY4-40" fmla="*/ 0 h 1409045"/>
                    <a:gd name="connsiteX0-41" fmla="*/ 213019 w 453962"/>
                    <a:gd name="connsiteY0-42" fmla="*/ 0 h 1409045"/>
                    <a:gd name="connsiteX1-43" fmla="*/ 347491 w 453962"/>
                    <a:gd name="connsiteY1-44" fmla="*/ 275573 h 1409045"/>
                    <a:gd name="connsiteX2-45" fmla="*/ 453962 w 453962"/>
                    <a:gd name="connsiteY2-46" fmla="*/ 1039528 h 1409045"/>
                    <a:gd name="connsiteX3-47" fmla="*/ 416567 w 453962"/>
                    <a:gd name="connsiteY3-48" fmla="*/ 1409045 h 1409045"/>
                    <a:gd name="connsiteX4-49" fmla="*/ 213019 w 453962"/>
                    <a:gd name="connsiteY4-50" fmla="*/ 0 h 1409045"/>
                    <a:gd name="connsiteX0-51" fmla="*/ 305613 w 546556"/>
                    <a:gd name="connsiteY0-52" fmla="*/ 0 h 1409045"/>
                    <a:gd name="connsiteX1-53" fmla="*/ 440085 w 546556"/>
                    <a:gd name="connsiteY1-54" fmla="*/ 275573 h 1409045"/>
                    <a:gd name="connsiteX2-55" fmla="*/ 546556 w 546556"/>
                    <a:gd name="connsiteY2-56" fmla="*/ 1039528 h 1409045"/>
                    <a:gd name="connsiteX3-57" fmla="*/ 509161 w 546556"/>
                    <a:gd name="connsiteY3-58" fmla="*/ 1409045 h 1409045"/>
                    <a:gd name="connsiteX4-59" fmla="*/ 305613 w 546556"/>
                    <a:gd name="connsiteY4-60" fmla="*/ 0 h 1409045"/>
                    <a:gd name="connsiteX0-61" fmla="*/ 324706 w 565649"/>
                    <a:gd name="connsiteY0-62" fmla="*/ 0 h 1409045"/>
                    <a:gd name="connsiteX1-63" fmla="*/ 459178 w 565649"/>
                    <a:gd name="connsiteY1-64" fmla="*/ 275573 h 1409045"/>
                    <a:gd name="connsiteX2-65" fmla="*/ 565649 w 565649"/>
                    <a:gd name="connsiteY2-66" fmla="*/ 1039528 h 1409045"/>
                    <a:gd name="connsiteX3-67" fmla="*/ 528254 w 565649"/>
                    <a:gd name="connsiteY3-68" fmla="*/ 1409045 h 1409045"/>
                    <a:gd name="connsiteX4-69" fmla="*/ 324706 w 565649"/>
                    <a:gd name="connsiteY4-70" fmla="*/ 0 h 1409045"/>
                    <a:gd name="connsiteX0-71" fmla="*/ 323844 w 564787"/>
                    <a:gd name="connsiteY0-72" fmla="*/ 0 h 1409045"/>
                    <a:gd name="connsiteX1-73" fmla="*/ 458316 w 564787"/>
                    <a:gd name="connsiteY1-74" fmla="*/ 275573 h 1409045"/>
                    <a:gd name="connsiteX2-75" fmla="*/ 564787 w 564787"/>
                    <a:gd name="connsiteY2-76" fmla="*/ 1039528 h 1409045"/>
                    <a:gd name="connsiteX3-77" fmla="*/ 527392 w 564787"/>
                    <a:gd name="connsiteY3-78" fmla="*/ 1409045 h 1409045"/>
                    <a:gd name="connsiteX4-79" fmla="*/ 323844 w 564787"/>
                    <a:gd name="connsiteY4-80" fmla="*/ 0 h 1409045"/>
                    <a:gd name="connsiteX0-81" fmla="*/ 323844 w 604774"/>
                    <a:gd name="connsiteY0-82" fmla="*/ 0 h 1409045"/>
                    <a:gd name="connsiteX1-83" fmla="*/ 458316 w 604774"/>
                    <a:gd name="connsiteY1-84" fmla="*/ 275573 h 1409045"/>
                    <a:gd name="connsiteX2-85" fmla="*/ 564787 w 604774"/>
                    <a:gd name="connsiteY2-86" fmla="*/ 1039528 h 1409045"/>
                    <a:gd name="connsiteX3-87" fmla="*/ 527392 w 604774"/>
                    <a:gd name="connsiteY3-88" fmla="*/ 1409045 h 1409045"/>
                    <a:gd name="connsiteX4-89" fmla="*/ 323844 w 604774"/>
                    <a:gd name="connsiteY4-90" fmla="*/ 0 h 1409045"/>
                    <a:gd name="connsiteX0-91" fmla="*/ 323844 w 604774"/>
                    <a:gd name="connsiteY0-92" fmla="*/ 0 h 1409045"/>
                    <a:gd name="connsiteX1-93" fmla="*/ 458316 w 604774"/>
                    <a:gd name="connsiteY1-94" fmla="*/ 275573 h 1409045"/>
                    <a:gd name="connsiteX2-95" fmla="*/ 564787 w 604774"/>
                    <a:gd name="connsiteY2-96" fmla="*/ 1039528 h 1409045"/>
                    <a:gd name="connsiteX3-97" fmla="*/ 527392 w 604774"/>
                    <a:gd name="connsiteY3-98" fmla="*/ 1409045 h 1409045"/>
                    <a:gd name="connsiteX4-99" fmla="*/ 323844 w 604774"/>
                    <a:gd name="connsiteY4-100" fmla="*/ 0 h 1409045"/>
                    <a:gd name="connsiteX0-101" fmla="*/ 323844 w 604774"/>
                    <a:gd name="connsiteY0-102" fmla="*/ 0 h 1409045"/>
                    <a:gd name="connsiteX1-103" fmla="*/ 458316 w 604774"/>
                    <a:gd name="connsiteY1-104" fmla="*/ 275573 h 1409045"/>
                    <a:gd name="connsiteX2-105" fmla="*/ 564787 w 604774"/>
                    <a:gd name="connsiteY2-106" fmla="*/ 1039528 h 1409045"/>
                    <a:gd name="connsiteX3-107" fmla="*/ 527392 w 604774"/>
                    <a:gd name="connsiteY3-108" fmla="*/ 1409045 h 1409045"/>
                    <a:gd name="connsiteX4-109" fmla="*/ 323844 w 604774"/>
                    <a:gd name="connsiteY4-110" fmla="*/ 0 h 1409045"/>
                    <a:gd name="connsiteX0-111" fmla="*/ 323844 w 604774"/>
                    <a:gd name="connsiteY0-112" fmla="*/ 0 h 1409045"/>
                    <a:gd name="connsiteX1-113" fmla="*/ 458316 w 604774"/>
                    <a:gd name="connsiteY1-114" fmla="*/ 275573 h 1409045"/>
                    <a:gd name="connsiteX2-115" fmla="*/ 564787 w 604774"/>
                    <a:gd name="connsiteY2-116" fmla="*/ 1039528 h 1409045"/>
                    <a:gd name="connsiteX3-117" fmla="*/ 527392 w 604774"/>
                    <a:gd name="connsiteY3-118" fmla="*/ 1409045 h 1409045"/>
                    <a:gd name="connsiteX4-119" fmla="*/ 323844 w 604774"/>
                    <a:gd name="connsiteY4-120" fmla="*/ 0 h 1409045"/>
                    <a:gd name="connsiteX0-121" fmla="*/ 323844 w 604774"/>
                    <a:gd name="connsiteY0-122" fmla="*/ 0 h 1409045"/>
                    <a:gd name="connsiteX1-123" fmla="*/ 458316 w 604774"/>
                    <a:gd name="connsiteY1-124" fmla="*/ 275573 h 1409045"/>
                    <a:gd name="connsiteX2-125" fmla="*/ 564787 w 604774"/>
                    <a:gd name="connsiteY2-126" fmla="*/ 1039528 h 1409045"/>
                    <a:gd name="connsiteX3-127" fmla="*/ 527392 w 604774"/>
                    <a:gd name="connsiteY3-128" fmla="*/ 1409045 h 1409045"/>
                    <a:gd name="connsiteX4-129" fmla="*/ 323844 w 604774"/>
                    <a:gd name="connsiteY4-130" fmla="*/ 0 h 1409045"/>
                    <a:gd name="connsiteX0-131" fmla="*/ 323844 w 604774"/>
                    <a:gd name="connsiteY0-132" fmla="*/ 0 h 1409045"/>
                    <a:gd name="connsiteX1-133" fmla="*/ 458316 w 604774"/>
                    <a:gd name="connsiteY1-134" fmla="*/ 275573 h 1409045"/>
                    <a:gd name="connsiteX2-135" fmla="*/ 564787 w 604774"/>
                    <a:gd name="connsiteY2-136" fmla="*/ 1039528 h 1409045"/>
                    <a:gd name="connsiteX3-137" fmla="*/ 527392 w 604774"/>
                    <a:gd name="connsiteY3-138" fmla="*/ 1409045 h 1409045"/>
                    <a:gd name="connsiteX4-139" fmla="*/ 323844 w 604774"/>
                    <a:gd name="connsiteY4-140" fmla="*/ 0 h 1409045"/>
                    <a:gd name="connsiteX0-141" fmla="*/ 323844 w 604774"/>
                    <a:gd name="connsiteY0-142" fmla="*/ 0 h 1409045"/>
                    <a:gd name="connsiteX1-143" fmla="*/ 458316 w 604774"/>
                    <a:gd name="connsiteY1-144" fmla="*/ 275573 h 1409045"/>
                    <a:gd name="connsiteX2-145" fmla="*/ 564787 w 604774"/>
                    <a:gd name="connsiteY2-146" fmla="*/ 1039528 h 1409045"/>
                    <a:gd name="connsiteX3-147" fmla="*/ 527392 w 604774"/>
                    <a:gd name="connsiteY3-148" fmla="*/ 1409045 h 1409045"/>
                    <a:gd name="connsiteX4-149" fmla="*/ 323844 w 604774"/>
                    <a:gd name="connsiteY4-150" fmla="*/ 0 h 1409045"/>
                    <a:gd name="connsiteX0-151" fmla="*/ 323844 w 604774"/>
                    <a:gd name="connsiteY0-152" fmla="*/ 0 h 1409045"/>
                    <a:gd name="connsiteX1-153" fmla="*/ 458316 w 604774"/>
                    <a:gd name="connsiteY1-154" fmla="*/ 275573 h 1409045"/>
                    <a:gd name="connsiteX2-155" fmla="*/ 564787 w 604774"/>
                    <a:gd name="connsiteY2-156" fmla="*/ 1039528 h 1409045"/>
                    <a:gd name="connsiteX3-157" fmla="*/ 527392 w 604774"/>
                    <a:gd name="connsiteY3-158" fmla="*/ 1409045 h 1409045"/>
                    <a:gd name="connsiteX4-159" fmla="*/ 323844 w 604774"/>
                    <a:gd name="connsiteY4-160" fmla="*/ 0 h 1409045"/>
                    <a:gd name="connsiteX0-161" fmla="*/ 323844 w 604774"/>
                    <a:gd name="connsiteY0-162" fmla="*/ 0 h 1409045"/>
                    <a:gd name="connsiteX1-163" fmla="*/ 458316 w 604774"/>
                    <a:gd name="connsiteY1-164" fmla="*/ 275573 h 1409045"/>
                    <a:gd name="connsiteX2-165" fmla="*/ 564787 w 604774"/>
                    <a:gd name="connsiteY2-166" fmla="*/ 1039528 h 1409045"/>
                    <a:gd name="connsiteX3-167" fmla="*/ 527392 w 604774"/>
                    <a:gd name="connsiteY3-168" fmla="*/ 1409045 h 1409045"/>
                    <a:gd name="connsiteX4-169" fmla="*/ 323844 w 604774"/>
                    <a:gd name="connsiteY4-170" fmla="*/ 0 h 1409045"/>
                    <a:gd name="connsiteX0-171" fmla="*/ 323844 w 604774"/>
                    <a:gd name="connsiteY0-172" fmla="*/ 0 h 1409045"/>
                    <a:gd name="connsiteX1-173" fmla="*/ 458316 w 604774"/>
                    <a:gd name="connsiteY1-174" fmla="*/ 275573 h 1409045"/>
                    <a:gd name="connsiteX2-175" fmla="*/ 564787 w 604774"/>
                    <a:gd name="connsiteY2-176" fmla="*/ 1039528 h 1409045"/>
                    <a:gd name="connsiteX3-177" fmla="*/ 527392 w 604774"/>
                    <a:gd name="connsiteY3-178" fmla="*/ 1409045 h 1409045"/>
                    <a:gd name="connsiteX4-179" fmla="*/ 323844 w 604774"/>
                    <a:gd name="connsiteY4-180" fmla="*/ 0 h 1409045"/>
                    <a:gd name="connsiteX0-181" fmla="*/ 323844 w 604774"/>
                    <a:gd name="connsiteY0-182" fmla="*/ 0 h 1409045"/>
                    <a:gd name="connsiteX1-183" fmla="*/ 458316 w 604774"/>
                    <a:gd name="connsiteY1-184" fmla="*/ 275573 h 1409045"/>
                    <a:gd name="connsiteX2-185" fmla="*/ 564787 w 604774"/>
                    <a:gd name="connsiteY2-186" fmla="*/ 1039528 h 1409045"/>
                    <a:gd name="connsiteX3-187" fmla="*/ 527392 w 604774"/>
                    <a:gd name="connsiteY3-188" fmla="*/ 1409045 h 1409045"/>
                    <a:gd name="connsiteX4-189" fmla="*/ 323844 w 604774"/>
                    <a:gd name="connsiteY4-190" fmla="*/ 0 h 1409045"/>
                    <a:gd name="connsiteX0-191" fmla="*/ 323844 w 608857"/>
                    <a:gd name="connsiteY0-192" fmla="*/ 0 h 1409045"/>
                    <a:gd name="connsiteX1-193" fmla="*/ 458316 w 608857"/>
                    <a:gd name="connsiteY1-194" fmla="*/ 275573 h 1409045"/>
                    <a:gd name="connsiteX2-195" fmla="*/ 564787 w 608857"/>
                    <a:gd name="connsiteY2-196" fmla="*/ 1039528 h 1409045"/>
                    <a:gd name="connsiteX3-197" fmla="*/ 527392 w 608857"/>
                    <a:gd name="connsiteY3-198" fmla="*/ 1409045 h 1409045"/>
                    <a:gd name="connsiteX4-199" fmla="*/ 323844 w 608857"/>
                    <a:gd name="connsiteY4-200" fmla="*/ 0 h 1409045"/>
                    <a:gd name="connsiteX0-201" fmla="*/ 323844 w 615797"/>
                    <a:gd name="connsiteY0-202" fmla="*/ 0 h 1409045"/>
                    <a:gd name="connsiteX1-203" fmla="*/ 458316 w 615797"/>
                    <a:gd name="connsiteY1-204" fmla="*/ 275573 h 1409045"/>
                    <a:gd name="connsiteX2-205" fmla="*/ 564787 w 615797"/>
                    <a:gd name="connsiteY2-206" fmla="*/ 1039528 h 1409045"/>
                    <a:gd name="connsiteX3-207" fmla="*/ 527392 w 615797"/>
                    <a:gd name="connsiteY3-208" fmla="*/ 1409045 h 1409045"/>
                    <a:gd name="connsiteX4-209" fmla="*/ 323844 w 615797"/>
                    <a:gd name="connsiteY4-210" fmla="*/ 0 h 1409045"/>
                    <a:gd name="connsiteX0-211" fmla="*/ 328518 w 606600"/>
                    <a:gd name="connsiteY0-212" fmla="*/ 0 h 1422100"/>
                    <a:gd name="connsiteX1-213" fmla="*/ 449119 w 606600"/>
                    <a:gd name="connsiteY1-214" fmla="*/ 288628 h 1422100"/>
                    <a:gd name="connsiteX2-215" fmla="*/ 555590 w 606600"/>
                    <a:gd name="connsiteY2-216" fmla="*/ 1052583 h 1422100"/>
                    <a:gd name="connsiteX3-217" fmla="*/ 518195 w 606600"/>
                    <a:gd name="connsiteY3-218" fmla="*/ 1422100 h 1422100"/>
                    <a:gd name="connsiteX4-219" fmla="*/ 328518 w 606600"/>
                    <a:gd name="connsiteY4-220" fmla="*/ 0 h 1422100"/>
                    <a:gd name="connsiteX0-221" fmla="*/ 328518 w 606600"/>
                    <a:gd name="connsiteY0-222" fmla="*/ 0 h 1422100"/>
                    <a:gd name="connsiteX1-223" fmla="*/ 468260 w 606600"/>
                    <a:gd name="connsiteY1-224" fmla="*/ 305961 h 1422100"/>
                    <a:gd name="connsiteX2-225" fmla="*/ 555590 w 606600"/>
                    <a:gd name="connsiteY2-226" fmla="*/ 1052583 h 1422100"/>
                    <a:gd name="connsiteX3-227" fmla="*/ 518195 w 606600"/>
                    <a:gd name="connsiteY3-228" fmla="*/ 1422100 h 1422100"/>
                    <a:gd name="connsiteX4-229" fmla="*/ 328518 w 606600"/>
                    <a:gd name="connsiteY4-230" fmla="*/ 0 h 14221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6600" h="1422100">
                      <a:moveTo>
                        <a:pt x="328518" y="0"/>
                      </a:moveTo>
                      <a:cubicBezTo>
                        <a:pt x="407788" y="32359"/>
                        <a:pt x="504855" y="207841"/>
                        <a:pt x="468260" y="305961"/>
                      </a:cubicBezTo>
                      <a:cubicBezTo>
                        <a:pt x="284545" y="692137"/>
                        <a:pt x="363526" y="822983"/>
                        <a:pt x="555590" y="1052583"/>
                      </a:cubicBezTo>
                      <a:cubicBezTo>
                        <a:pt x="674648" y="1250911"/>
                        <a:pt x="552580" y="1361558"/>
                        <a:pt x="518195" y="1422100"/>
                      </a:cubicBezTo>
                      <a:cubicBezTo>
                        <a:pt x="40119" y="1115256"/>
                        <a:pt x="-267513" y="422709"/>
                        <a:pt x="328518" y="0"/>
                      </a:cubicBezTo>
                      <a:close/>
                    </a:path>
                  </a:pathLst>
                </a:custGeom>
                <a:gradFill>
                  <a:gsLst>
                    <a:gs pos="12000">
                      <a:schemeClr val="accent2"/>
                    </a:gs>
                    <a:gs pos="88000">
                      <a:schemeClr val="accent1"/>
                    </a:gs>
                  </a:gsLst>
                  <a:lin ang="19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sp>
            <p:nvSpPr>
              <p:cNvPr id="41" name="矩形 1"/>
              <p:cNvSpPr/>
              <p:nvPr/>
            </p:nvSpPr>
            <p:spPr>
              <a:xfrm rot="3371838" flipH="1">
                <a:off x="4645938" y="3035636"/>
                <a:ext cx="605791" cy="1115902"/>
              </a:xfrm>
              <a:custGeom>
                <a:avLst/>
                <a:gdLst/>
                <a:ahLst/>
                <a:cxnLst/>
                <a:rect l="l" t="t" r="r" b="b"/>
                <a:pathLst>
                  <a:path w="605791" h="1115902">
                    <a:moveTo>
                      <a:pt x="461533" y="12861"/>
                    </a:moveTo>
                    <a:cubicBezTo>
                      <a:pt x="323737" y="-6934"/>
                      <a:pt x="185415" y="-4085"/>
                      <a:pt x="51798" y="22852"/>
                    </a:cubicBezTo>
                    <a:cubicBezTo>
                      <a:pt x="-116966" y="416122"/>
                      <a:pt x="149839" y="879999"/>
                      <a:pt x="517386" y="1115902"/>
                    </a:cubicBezTo>
                    <a:cubicBezTo>
                      <a:pt x="551771" y="1055361"/>
                      <a:pt x="673839" y="944713"/>
                      <a:pt x="554781" y="746385"/>
                    </a:cubicBezTo>
                    <a:cubicBezTo>
                      <a:pt x="364888" y="519381"/>
                      <a:pt x="285536" y="388910"/>
                      <a:pt x="461533" y="12861"/>
                    </a:cubicBezTo>
                    <a:close/>
                  </a:path>
                </a:pathLst>
              </a:custGeom>
              <a:gradFill>
                <a:gsLst>
                  <a:gs pos="95000">
                    <a:schemeClr val="bg1">
                      <a:alpha val="20000"/>
                    </a:schemeClr>
                  </a:gs>
                  <a:gs pos="0">
                    <a:schemeClr val="bg1">
                      <a:alpha val="20000"/>
                    </a:schemeClr>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gr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53" presetClass="entr" presetSubtype="16" fill="hold" grpId="0" nodeType="afterEffect">
                                  <p:stCondLst>
                                    <p:cond delay="0"/>
                                  </p:stCondLst>
                                  <p:childTnLst>
                                    <p:set>
                                      <p:cBhvr>
                                        <p:cTn id="9" dur="1" fill="hold">
                                          <p:stCondLst>
                                            <p:cond delay="0"/>
                                          </p:stCondLst>
                                        </p:cTn>
                                        <p:tgtEl>
                                          <p:spTgt spid="57"/>
                                        </p:tgtEl>
                                        <p:attrNameLst>
                                          <p:attrName>style.visibility</p:attrName>
                                        </p:attrNameLst>
                                      </p:cBhvr>
                                      <p:to>
                                        <p:strVal val="visible"/>
                                      </p:to>
                                    </p:set>
                                    <p:anim calcmode="lin" valueType="num">
                                      <p:cBhvr>
                                        <p:cTn id="10" dur="500" fill="hold"/>
                                        <p:tgtEl>
                                          <p:spTgt spid="57"/>
                                        </p:tgtEl>
                                        <p:attrNameLst>
                                          <p:attrName>ppt_w</p:attrName>
                                        </p:attrNameLst>
                                      </p:cBhvr>
                                      <p:tavLst>
                                        <p:tav tm="0">
                                          <p:val>
                                            <p:fltVal val="0"/>
                                          </p:val>
                                        </p:tav>
                                        <p:tav tm="100000">
                                          <p:val>
                                            <p:strVal val="#ppt_w"/>
                                          </p:val>
                                        </p:tav>
                                      </p:tavLst>
                                    </p:anim>
                                    <p:anim calcmode="lin" valueType="num">
                                      <p:cBhvr>
                                        <p:cTn id="11" dur="500" fill="hold"/>
                                        <p:tgtEl>
                                          <p:spTgt spid="57"/>
                                        </p:tgtEl>
                                        <p:attrNameLst>
                                          <p:attrName>ppt_h</p:attrName>
                                        </p:attrNameLst>
                                      </p:cBhvr>
                                      <p:tavLst>
                                        <p:tav tm="0">
                                          <p:val>
                                            <p:fltVal val="0"/>
                                          </p:val>
                                        </p:tav>
                                        <p:tav tm="100000">
                                          <p:val>
                                            <p:strVal val="#ppt_h"/>
                                          </p:val>
                                        </p:tav>
                                      </p:tavLst>
                                    </p:anim>
                                    <p:animEffect transition="in" filter="fade">
                                      <p:cBhvr>
                                        <p:cTn id="12" dur="500"/>
                                        <p:tgtEl>
                                          <p:spTgt spid="57"/>
                                        </p:tgtEl>
                                      </p:cBhvr>
                                    </p:animEffect>
                                  </p:childTnLst>
                                </p:cTn>
                              </p:par>
                              <p:par>
                                <p:cTn id="13" presetID="47" presetClass="entr" presetSubtype="0" fill="hold" grpId="0" nodeType="withEffect">
                                  <p:stCondLst>
                                    <p:cond delay="50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1000"/>
                                        <p:tgtEl>
                                          <p:spTgt spid="8"/>
                                        </p:tgtEl>
                                      </p:cBhvr>
                                    </p:animEffect>
                                    <p:anim calcmode="lin" valueType="num">
                                      <p:cBhvr>
                                        <p:cTn id="16" dur="1000" fill="hold"/>
                                        <p:tgtEl>
                                          <p:spTgt spid="8"/>
                                        </p:tgtEl>
                                        <p:attrNameLst>
                                          <p:attrName>ppt_x</p:attrName>
                                        </p:attrNameLst>
                                      </p:cBhvr>
                                      <p:tavLst>
                                        <p:tav tm="0">
                                          <p:val>
                                            <p:strVal val="#ppt_x"/>
                                          </p:val>
                                        </p:tav>
                                        <p:tav tm="100000">
                                          <p:val>
                                            <p:strVal val="#ppt_x"/>
                                          </p:val>
                                        </p:tav>
                                      </p:tavLst>
                                    </p:anim>
                                    <p:anim calcmode="lin" valueType="num">
                                      <p:cBhvr>
                                        <p:cTn id="17"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8" repeatCount="indefinite" fill="hold" display="0">
                  <p:stCondLst>
                    <p:cond delay="indefinite"/>
                  </p:stCondLst>
                  <p:endCondLst>
                    <p:cond evt="onStopAudio" delay="0">
                      <p:tgtEl>
                        <p:sldTgt/>
                      </p:tgtEl>
                    </p:cond>
                  </p:endCondLst>
                </p:cTn>
                <p:tgtEl>
                  <p:spTgt spid="3"/>
                </p:tgtEl>
              </p:cMediaNode>
            </p:audio>
          </p:childTnLst>
        </p:cTn>
      </p:par>
    </p:tnLst>
    <p:bldLst>
      <p:bldP spid="57" grpId="0" bldLvl="0" animBg="1"/>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矩形 193"/>
          <p:cNvSpPr/>
          <p:nvPr/>
        </p:nvSpPr>
        <p:spPr>
          <a:xfrm>
            <a:off x="0" y="434529"/>
            <a:ext cx="755576" cy="4090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8181340" y="230505"/>
            <a:ext cx="776605" cy="1003935"/>
            <a:chOff x="11971" y="1073"/>
            <a:chExt cx="1223" cy="1581"/>
          </a:xfrm>
        </p:grpSpPr>
        <p:sp>
          <p:nvSpPr>
            <p:cNvPr id="7" name="等腰三角形 6"/>
            <p:cNvSpPr/>
            <p:nvPr/>
          </p:nvSpPr>
          <p:spPr>
            <a:xfrm rot="18035669">
              <a:off x="11932" y="1112"/>
              <a:ext cx="567" cy="48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rot="21283757">
              <a:off x="12617" y="1595"/>
              <a:ext cx="302" cy="261"/>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rot="15968008">
              <a:off x="12776" y="2236"/>
              <a:ext cx="479" cy="35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5" name="图片 4" descr="0"/>
          <p:cNvPicPr>
            <a:picLocks noChangeAspect="1"/>
          </p:cNvPicPr>
          <p:nvPr/>
        </p:nvPicPr>
        <p:blipFill>
          <a:blip r:embed="rId1"/>
          <a:stretch>
            <a:fillRect/>
          </a:stretch>
        </p:blipFill>
        <p:spPr>
          <a:xfrm>
            <a:off x="306070" y="843280"/>
            <a:ext cx="6343015" cy="4175125"/>
          </a:xfrm>
          <a:prstGeom prst="rect">
            <a:avLst/>
          </a:prstGeom>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wipe(left)">
                                      <p:cBhvr>
                                        <p:cTn id="7"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矩形 193"/>
          <p:cNvSpPr/>
          <p:nvPr/>
        </p:nvSpPr>
        <p:spPr>
          <a:xfrm>
            <a:off x="0" y="434529"/>
            <a:ext cx="755576" cy="4090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8181340" y="230505"/>
            <a:ext cx="776605" cy="1003935"/>
            <a:chOff x="11971" y="1073"/>
            <a:chExt cx="1223" cy="1581"/>
          </a:xfrm>
        </p:grpSpPr>
        <p:sp>
          <p:nvSpPr>
            <p:cNvPr id="7" name="等腰三角形 6"/>
            <p:cNvSpPr/>
            <p:nvPr/>
          </p:nvSpPr>
          <p:spPr>
            <a:xfrm rot="18035669">
              <a:off x="11932" y="1112"/>
              <a:ext cx="567" cy="48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rot="21283757">
              <a:off x="12617" y="1595"/>
              <a:ext cx="302" cy="261"/>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rot="15968008">
              <a:off x="12776" y="2236"/>
              <a:ext cx="479" cy="35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2" descr="0"/>
          <p:cNvPicPr>
            <a:picLocks noChangeAspect="1"/>
          </p:cNvPicPr>
          <p:nvPr/>
        </p:nvPicPr>
        <p:blipFill>
          <a:blip r:embed="rId1"/>
          <a:stretch>
            <a:fillRect/>
          </a:stretch>
        </p:blipFill>
        <p:spPr>
          <a:xfrm>
            <a:off x="807085" y="434340"/>
            <a:ext cx="6085840" cy="4645025"/>
          </a:xfrm>
          <a:prstGeom prst="rect">
            <a:avLst/>
          </a:prstGeom>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wipe(left)">
                                      <p:cBhvr>
                                        <p:cTn id="7"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矩形 193"/>
          <p:cNvSpPr/>
          <p:nvPr/>
        </p:nvSpPr>
        <p:spPr>
          <a:xfrm>
            <a:off x="0" y="434529"/>
            <a:ext cx="755576" cy="4090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8181340" y="230505"/>
            <a:ext cx="776605" cy="1003935"/>
            <a:chOff x="11971" y="1073"/>
            <a:chExt cx="1223" cy="1581"/>
          </a:xfrm>
        </p:grpSpPr>
        <p:sp>
          <p:nvSpPr>
            <p:cNvPr id="7" name="等腰三角形 6"/>
            <p:cNvSpPr/>
            <p:nvPr/>
          </p:nvSpPr>
          <p:spPr>
            <a:xfrm rot="18035669">
              <a:off x="11932" y="1112"/>
              <a:ext cx="567" cy="48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rot="21283757">
              <a:off x="12617" y="1595"/>
              <a:ext cx="302" cy="261"/>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rot="15968008">
              <a:off x="12776" y="2236"/>
              <a:ext cx="479" cy="35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755650" y="176530"/>
            <a:ext cx="7221855" cy="1198880"/>
          </a:xfrm>
          <a:prstGeom prst="rect">
            <a:avLst/>
          </a:prstGeom>
          <a:noFill/>
        </p:spPr>
        <p:txBody>
          <a:bodyPr wrap="square" rtlCol="0" anchor="t">
            <a:spAutoFit/>
          </a:bodyPr>
          <a:p>
            <a:r>
              <a:rPr lang="zh-CN" altLang="en-US"/>
              <a:t>下面我们需要写单元测试代码了。这里我们创建了一个叫做PlayerTest的类，里面写了两个函数分别代表两个测试用例。为了让Unity识别这两个函数是测试用例，我们需要在函数前加上[Test]的属性，这样所有带有[Test]属性的函数都会成为一个测试用例。</a:t>
            </a:r>
            <a:endParaRPr lang="zh-CN" altLang="en-US"/>
          </a:p>
        </p:txBody>
      </p:sp>
      <p:pic>
        <p:nvPicPr>
          <p:cNvPr id="6" name="图片 5" descr="0"/>
          <p:cNvPicPr>
            <a:picLocks noChangeAspect="1"/>
          </p:cNvPicPr>
          <p:nvPr/>
        </p:nvPicPr>
        <p:blipFill>
          <a:blip r:embed="rId1"/>
          <a:stretch>
            <a:fillRect/>
          </a:stretch>
        </p:blipFill>
        <p:spPr>
          <a:xfrm>
            <a:off x="510540" y="1441450"/>
            <a:ext cx="6085840" cy="3476625"/>
          </a:xfrm>
          <a:prstGeom prst="rect">
            <a:avLst/>
          </a:prstGeom>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wipe(left)">
                                      <p:cBhvr>
                                        <p:cTn id="7"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矩形 193"/>
          <p:cNvSpPr/>
          <p:nvPr/>
        </p:nvSpPr>
        <p:spPr>
          <a:xfrm>
            <a:off x="0" y="434529"/>
            <a:ext cx="755576" cy="4090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8181340" y="230505"/>
            <a:ext cx="776605" cy="1003935"/>
            <a:chOff x="11971" y="1073"/>
            <a:chExt cx="1223" cy="1581"/>
          </a:xfrm>
        </p:grpSpPr>
        <p:sp>
          <p:nvSpPr>
            <p:cNvPr id="7" name="等腰三角形 6"/>
            <p:cNvSpPr/>
            <p:nvPr/>
          </p:nvSpPr>
          <p:spPr>
            <a:xfrm rot="18035669">
              <a:off x="11932" y="1112"/>
              <a:ext cx="567" cy="48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rot="21283757">
              <a:off x="12617" y="1595"/>
              <a:ext cx="302" cy="261"/>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rot="15968008">
              <a:off x="12776" y="2236"/>
              <a:ext cx="479" cy="35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1060450" y="276225"/>
            <a:ext cx="4758690" cy="2030095"/>
          </a:xfrm>
          <a:prstGeom prst="rect">
            <a:avLst/>
          </a:prstGeom>
          <a:noFill/>
        </p:spPr>
        <p:txBody>
          <a:bodyPr wrap="square" rtlCol="0" anchor="t">
            <a:spAutoFit/>
          </a:bodyPr>
          <a:p>
            <a:r>
              <a:rPr lang="zh-CN" altLang="en-US"/>
              <a:t>在测试函数中，假如我们想测试Damage这个函数是否正常工作，需要使用Assert.AreEqual来判断这个函数的返回结果。如果Assert.AreEqual判断结果是正确的，就会在Tests Runner窗口中用一个绿色的对号表示这个测试通过了，反之就会用红色的禁止符号表示失败。</a:t>
            </a:r>
            <a:endParaRPr lang="zh-CN" altLang="en-US"/>
          </a:p>
        </p:txBody>
      </p:sp>
      <p:pic>
        <p:nvPicPr>
          <p:cNvPr id="5" name="图片 4" descr="0"/>
          <p:cNvPicPr>
            <a:picLocks noChangeAspect="1"/>
          </p:cNvPicPr>
          <p:nvPr/>
        </p:nvPicPr>
        <p:blipFill>
          <a:blip r:embed="rId1"/>
          <a:stretch>
            <a:fillRect/>
          </a:stretch>
        </p:blipFill>
        <p:spPr>
          <a:xfrm>
            <a:off x="1118870" y="2412365"/>
            <a:ext cx="3971290" cy="1533525"/>
          </a:xfrm>
          <a:prstGeom prst="rect">
            <a:avLst/>
          </a:prstGeom>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wipe(left)">
                                      <p:cBhvr>
                                        <p:cTn id="7"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a:off x="2030065" y="1671490"/>
            <a:ext cx="2376264" cy="2025056"/>
          </a:xfrm>
          <a:prstGeom prst="triangle">
            <a:avLst/>
          </a:prstGeom>
          <a:solidFill>
            <a:schemeClr val="tx1">
              <a:lumMod val="65000"/>
              <a:lumOff val="35000"/>
              <a:alpha val="14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7"/>
          <p:cNvSpPr txBox="1"/>
          <p:nvPr/>
        </p:nvSpPr>
        <p:spPr>
          <a:xfrm>
            <a:off x="2419741" y="1856894"/>
            <a:ext cx="1782860" cy="1938992"/>
          </a:xfrm>
          <a:prstGeom prst="rect">
            <a:avLst/>
          </a:prstGeom>
          <a:noFill/>
        </p:spPr>
        <p:txBody>
          <a:bodyPr wrap="none" rtlCol="0">
            <a:spAutoFit/>
          </a:bodyPr>
          <a:lstStyle/>
          <a:p>
            <a:r>
              <a:rPr lang="en-US" altLang="zh-CN" sz="12000" dirty="0" smtClean="0">
                <a:solidFill>
                  <a:schemeClr val="accent2"/>
                </a:solidFill>
                <a:latin typeface="Impact" panose="020B0806030902050204" pitchFamily="34" charset="0"/>
              </a:rPr>
              <a:t>02</a:t>
            </a:r>
            <a:endParaRPr lang="zh-CN" altLang="en-US" sz="12000" dirty="0">
              <a:solidFill>
                <a:schemeClr val="accent2"/>
              </a:solidFill>
              <a:latin typeface="Impact" panose="020B0806030902050204" pitchFamily="34" charset="0"/>
            </a:endParaRPr>
          </a:p>
        </p:txBody>
      </p:sp>
      <p:sp>
        <p:nvSpPr>
          <p:cNvPr id="9" name="TextBox 8"/>
          <p:cNvSpPr txBox="1"/>
          <p:nvPr/>
        </p:nvSpPr>
        <p:spPr>
          <a:xfrm>
            <a:off x="4211960" y="1912771"/>
            <a:ext cx="2926080" cy="922020"/>
          </a:xfrm>
          <a:prstGeom prst="rect">
            <a:avLst/>
          </a:prstGeom>
          <a:noFill/>
        </p:spPr>
        <p:txBody>
          <a:bodyPr wrap="none" rtlCol="0">
            <a:spAutoFit/>
          </a:bodyPr>
          <a:lstStyle/>
          <a:p>
            <a:r>
              <a:rPr lang="zh-CN" altLang="en-US" sz="5400" b="1" dirty="0">
                <a:solidFill>
                  <a:schemeClr val="tx1">
                    <a:lumMod val="65000"/>
                    <a:lumOff val="35000"/>
                    <a:alpha val="91000"/>
                  </a:schemeClr>
                </a:solidFill>
                <a:latin typeface="微软雅黑" panose="020B0503020204020204" pitchFamily="34" charset="-122"/>
                <a:ea typeface="微软雅黑" panose="020B0503020204020204" pitchFamily="34" charset="-122"/>
                <a:cs typeface="方正豪体简体" panose="03000509000000000000" pitchFamily="65" charset="-122"/>
              </a:rPr>
              <a:t>黑盒测试</a:t>
            </a:r>
            <a:endParaRPr lang="zh-CN" altLang="en-US" sz="5400" b="1" dirty="0">
              <a:solidFill>
                <a:schemeClr val="tx1">
                  <a:lumMod val="65000"/>
                  <a:lumOff val="35000"/>
                  <a:alpha val="91000"/>
                </a:schemeClr>
              </a:solidFill>
              <a:latin typeface="微软雅黑" panose="020B0503020204020204" pitchFamily="34" charset="-122"/>
              <a:ea typeface="微软雅黑" panose="020B0503020204020204" pitchFamily="34" charset="-122"/>
              <a:cs typeface="方正豪体简体" panose="03000509000000000000" pitchFamily="65" charset="-122"/>
            </a:endParaRPr>
          </a:p>
        </p:txBody>
      </p:sp>
      <p:cxnSp>
        <p:nvCxnSpPr>
          <p:cNvPr id="11" name="直接连接符 10"/>
          <p:cNvCxnSpPr/>
          <p:nvPr/>
        </p:nvCxnSpPr>
        <p:spPr>
          <a:xfrm>
            <a:off x="4152688" y="2826390"/>
            <a:ext cx="3083608"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25" name="等腰三角形 24"/>
          <p:cNvSpPr/>
          <p:nvPr/>
        </p:nvSpPr>
        <p:spPr>
          <a:xfrm rot="18035669">
            <a:off x="2382960" y="1282354"/>
            <a:ext cx="360040" cy="310379"/>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等腰三角形 25"/>
          <p:cNvSpPr/>
          <p:nvPr/>
        </p:nvSpPr>
        <p:spPr>
          <a:xfrm rot="21283757">
            <a:off x="1968923" y="1497553"/>
            <a:ext cx="191945" cy="165470"/>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26"/>
          <p:cNvSpPr/>
          <p:nvPr/>
        </p:nvSpPr>
        <p:spPr>
          <a:xfrm rot="15968008">
            <a:off x="1663185" y="1888656"/>
            <a:ext cx="304349" cy="227352"/>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1100" fill="hold"/>
                                        <p:tgtEl>
                                          <p:spTgt spid="25"/>
                                        </p:tgtEl>
                                        <p:attrNameLst>
                                          <p:attrName>ppt_x</p:attrName>
                                        </p:attrNameLst>
                                      </p:cBhvr>
                                      <p:tavLst>
                                        <p:tav tm="0">
                                          <p:val>
                                            <p:strVal val="0-#ppt_w/2"/>
                                          </p:val>
                                        </p:tav>
                                        <p:tav tm="100000">
                                          <p:val>
                                            <p:strVal val="#ppt_x"/>
                                          </p:val>
                                        </p:tav>
                                      </p:tavLst>
                                    </p:anim>
                                    <p:anim calcmode="lin" valueType="num">
                                      <p:cBhvr additive="base">
                                        <p:cTn id="8" dur="1100" fill="hold"/>
                                        <p:tgtEl>
                                          <p:spTgt spid="25"/>
                                        </p:tgtEl>
                                        <p:attrNameLst>
                                          <p:attrName>ppt_y</p:attrName>
                                        </p:attrNameLst>
                                      </p:cBhvr>
                                      <p:tavLst>
                                        <p:tav tm="0">
                                          <p:val>
                                            <p:strVal val="0-#ppt_h/2"/>
                                          </p:val>
                                        </p:tav>
                                        <p:tav tm="100000">
                                          <p:val>
                                            <p:strVal val="#ppt_y"/>
                                          </p:val>
                                        </p:tav>
                                      </p:tavLst>
                                    </p:anim>
                                  </p:childTnLst>
                                </p:cTn>
                              </p:par>
                              <p:par>
                                <p:cTn id="9" presetID="8" presetClass="emph" presetSubtype="0" fill="hold" grpId="1" nodeType="withEffect">
                                  <p:stCondLst>
                                    <p:cond delay="0"/>
                                  </p:stCondLst>
                                  <p:childTnLst>
                                    <p:animRot by="21600000">
                                      <p:cBhvr>
                                        <p:cTn id="10" dur="1100" fill="hold"/>
                                        <p:tgtEl>
                                          <p:spTgt spid="25"/>
                                        </p:tgtEl>
                                        <p:attrNameLst>
                                          <p:attrName>r</p:attrName>
                                        </p:attrNameLst>
                                      </p:cBhvr>
                                    </p:animRot>
                                  </p:childTnLst>
                                </p:cTn>
                              </p:par>
                              <p:par>
                                <p:cTn id="11" presetID="2" presetClass="entr" presetSubtype="9" fill="hold" grpId="0" nodeType="withEffect">
                                  <p:stCondLst>
                                    <p:cond delay="600"/>
                                  </p:stCondLst>
                                  <p:childTnLst>
                                    <p:set>
                                      <p:cBhvr>
                                        <p:cTn id="12" dur="1" fill="hold">
                                          <p:stCondLst>
                                            <p:cond delay="0"/>
                                          </p:stCondLst>
                                        </p:cTn>
                                        <p:tgtEl>
                                          <p:spTgt spid="26"/>
                                        </p:tgtEl>
                                        <p:attrNameLst>
                                          <p:attrName>style.visibility</p:attrName>
                                        </p:attrNameLst>
                                      </p:cBhvr>
                                      <p:to>
                                        <p:strVal val="visible"/>
                                      </p:to>
                                    </p:set>
                                    <p:anim calcmode="lin" valueType="num">
                                      <p:cBhvr additive="base">
                                        <p:cTn id="13" dur="1100" fill="hold"/>
                                        <p:tgtEl>
                                          <p:spTgt spid="26"/>
                                        </p:tgtEl>
                                        <p:attrNameLst>
                                          <p:attrName>ppt_x</p:attrName>
                                        </p:attrNameLst>
                                      </p:cBhvr>
                                      <p:tavLst>
                                        <p:tav tm="0">
                                          <p:val>
                                            <p:strVal val="0-#ppt_w/2"/>
                                          </p:val>
                                        </p:tav>
                                        <p:tav tm="100000">
                                          <p:val>
                                            <p:strVal val="#ppt_x"/>
                                          </p:val>
                                        </p:tav>
                                      </p:tavLst>
                                    </p:anim>
                                    <p:anim calcmode="lin" valueType="num">
                                      <p:cBhvr additive="base">
                                        <p:cTn id="14" dur="1100" fill="hold"/>
                                        <p:tgtEl>
                                          <p:spTgt spid="26"/>
                                        </p:tgtEl>
                                        <p:attrNameLst>
                                          <p:attrName>ppt_y</p:attrName>
                                        </p:attrNameLst>
                                      </p:cBhvr>
                                      <p:tavLst>
                                        <p:tav tm="0">
                                          <p:val>
                                            <p:strVal val="0-#ppt_h/2"/>
                                          </p:val>
                                        </p:tav>
                                        <p:tav tm="100000">
                                          <p:val>
                                            <p:strVal val="#ppt_y"/>
                                          </p:val>
                                        </p:tav>
                                      </p:tavLst>
                                    </p:anim>
                                  </p:childTnLst>
                                </p:cTn>
                              </p:par>
                              <p:par>
                                <p:cTn id="15" presetID="8" presetClass="emph" presetSubtype="0" fill="hold" grpId="1" nodeType="withEffect">
                                  <p:stCondLst>
                                    <p:cond delay="600"/>
                                  </p:stCondLst>
                                  <p:childTnLst>
                                    <p:animRot by="21600000">
                                      <p:cBhvr>
                                        <p:cTn id="16" dur="1100" fill="hold"/>
                                        <p:tgtEl>
                                          <p:spTgt spid="26"/>
                                        </p:tgtEl>
                                        <p:attrNameLst>
                                          <p:attrName>r</p:attrName>
                                        </p:attrNameLst>
                                      </p:cBhvr>
                                    </p:animRot>
                                  </p:childTnLst>
                                </p:cTn>
                              </p:par>
                              <p:par>
                                <p:cTn id="17" presetID="2" presetClass="entr" presetSubtype="9" fill="hold" grpId="0" nodeType="withEffect">
                                  <p:stCondLst>
                                    <p:cond delay="120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1100" fill="hold"/>
                                        <p:tgtEl>
                                          <p:spTgt spid="27"/>
                                        </p:tgtEl>
                                        <p:attrNameLst>
                                          <p:attrName>ppt_x</p:attrName>
                                        </p:attrNameLst>
                                      </p:cBhvr>
                                      <p:tavLst>
                                        <p:tav tm="0">
                                          <p:val>
                                            <p:strVal val="0-#ppt_w/2"/>
                                          </p:val>
                                        </p:tav>
                                        <p:tav tm="100000">
                                          <p:val>
                                            <p:strVal val="#ppt_x"/>
                                          </p:val>
                                        </p:tav>
                                      </p:tavLst>
                                    </p:anim>
                                    <p:anim calcmode="lin" valueType="num">
                                      <p:cBhvr additive="base">
                                        <p:cTn id="20" dur="1100" fill="hold"/>
                                        <p:tgtEl>
                                          <p:spTgt spid="27"/>
                                        </p:tgtEl>
                                        <p:attrNameLst>
                                          <p:attrName>ppt_y</p:attrName>
                                        </p:attrNameLst>
                                      </p:cBhvr>
                                      <p:tavLst>
                                        <p:tav tm="0">
                                          <p:val>
                                            <p:strVal val="0-#ppt_h/2"/>
                                          </p:val>
                                        </p:tav>
                                        <p:tav tm="100000">
                                          <p:val>
                                            <p:strVal val="#ppt_y"/>
                                          </p:val>
                                        </p:tav>
                                      </p:tavLst>
                                    </p:anim>
                                  </p:childTnLst>
                                </p:cTn>
                              </p:par>
                              <p:par>
                                <p:cTn id="21" presetID="8" presetClass="emph" presetSubtype="0" fill="hold" grpId="1" nodeType="withEffect">
                                  <p:stCondLst>
                                    <p:cond delay="1200"/>
                                  </p:stCondLst>
                                  <p:childTnLst>
                                    <p:animRot by="21600000">
                                      <p:cBhvr>
                                        <p:cTn id="22" dur="1100" fill="hold"/>
                                        <p:tgtEl>
                                          <p:spTgt spid="27"/>
                                        </p:tgtEl>
                                        <p:attrNameLst>
                                          <p:attrName>r</p:attrName>
                                        </p:attrNameLst>
                                      </p:cBhvr>
                                    </p:animRot>
                                  </p:childTnLst>
                                </p:cTn>
                              </p:par>
                              <p:par>
                                <p:cTn id="23" presetID="2" presetClass="entr" presetSubtype="9" fill="hold" grpId="0" nodeType="withEffect">
                                  <p:stCondLst>
                                    <p:cond delay="600"/>
                                  </p:stCondLst>
                                  <p:childTnLst>
                                    <p:set>
                                      <p:cBhvr>
                                        <p:cTn id="24" dur="1" fill="hold">
                                          <p:stCondLst>
                                            <p:cond delay="0"/>
                                          </p:stCondLst>
                                        </p:cTn>
                                        <p:tgtEl>
                                          <p:spTgt spid="2"/>
                                        </p:tgtEl>
                                        <p:attrNameLst>
                                          <p:attrName>style.visibility</p:attrName>
                                        </p:attrNameLst>
                                      </p:cBhvr>
                                      <p:to>
                                        <p:strVal val="visible"/>
                                      </p:to>
                                    </p:set>
                                    <p:anim calcmode="lin" valueType="num">
                                      <p:cBhvr additive="base">
                                        <p:cTn id="25" dur="1100" fill="hold"/>
                                        <p:tgtEl>
                                          <p:spTgt spid="2"/>
                                        </p:tgtEl>
                                        <p:attrNameLst>
                                          <p:attrName>ppt_x</p:attrName>
                                        </p:attrNameLst>
                                      </p:cBhvr>
                                      <p:tavLst>
                                        <p:tav tm="0">
                                          <p:val>
                                            <p:strVal val="0-#ppt_w/2"/>
                                          </p:val>
                                        </p:tav>
                                        <p:tav tm="100000">
                                          <p:val>
                                            <p:strVal val="#ppt_x"/>
                                          </p:val>
                                        </p:tav>
                                      </p:tavLst>
                                    </p:anim>
                                    <p:anim calcmode="lin" valueType="num">
                                      <p:cBhvr additive="base">
                                        <p:cTn id="26" dur="1100" fill="hold"/>
                                        <p:tgtEl>
                                          <p:spTgt spid="2"/>
                                        </p:tgtEl>
                                        <p:attrNameLst>
                                          <p:attrName>ppt_y</p:attrName>
                                        </p:attrNameLst>
                                      </p:cBhvr>
                                      <p:tavLst>
                                        <p:tav tm="0">
                                          <p:val>
                                            <p:strVal val="0-#ppt_h/2"/>
                                          </p:val>
                                        </p:tav>
                                        <p:tav tm="100000">
                                          <p:val>
                                            <p:strVal val="#ppt_y"/>
                                          </p:val>
                                        </p:tav>
                                      </p:tavLst>
                                    </p:anim>
                                  </p:childTnLst>
                                </p:cTn>
                              </p:par>
                              <p:par>
                                <p:cTn id="27" presetID="8" presetClass="emph" presetSubtype="0" fill="hold" grpId="1" nodeType="withEffect">
                                  <p:stCondLst>
                                    <p:cond delay="700"/>
                                  </p:stCondLst>
                                  <p:childTnLst>
                                    <p:animRot by="21600000">
                                      <p:cBhvr>
                                        <p:cTn id="28" dur="1100" fill="hold"/>
                                        <p:tgtEl>
                                          <p:spTgt spid="2"/>
                                        </p:tgtEl>
                                        <p:attrNameLst>
                                          <p:attrName>r</p:attrName>
                                        </p:attrNameLst>
                                      </p:cBhvr>
                                    </p:animRot>
                                  </p:childTnLst>
                                </p:cTn>
                              </p:par>
                            </p:childTnLst>
                          </p:cTn>
                        </p:par>
                        <p:par>
                          <p:cTn id="29" fill="hold">
                            <p:stCondLst>
                              <p:cond delay="1500"/>
                            </p:stCondLst>
                            <p:childTnLst>
                              <p:par>
                                <p:cTn id="30" presetID="10" presetClass="entr" presetSubtype="0"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par>
                          <p:cTn id="33" fill="hold">
                            <p:stCondLst>
                              <p:cond delay="2000"/>
                            </p:stCondLst>
                            <p:childTnLst>
                              <p:par>
                                <p:cTn id="34" presetID="22" presetClass="entr" presetSubtype="8" fill="hold" nodeType="after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wipe(left)">
                                      <p:cBhvr>
                                        <p:cTn id="36" dur="500"/>
                                        <p:tgtEl>
                                          <p:spTgt spid="11"/>
                                        </p:tgtEl>
                                      </p:cBhvr>
                                    </p:animEffect>
                                  </p:childTnLst>
                                </p:cTn>
                              </p:par>
                            </p:childTnLst>
                          </p:cTn>
                        </p:par>
                        <p:par>
                          <p:cTn id="37" fill="hold">
                            <p:stCondLst>
                              <p:cond delay="2500"/>
                            </p:stCondLst>
                            <p:childTnLst>
                              <p:par>
                                <p:cTn id="38" presetID="12" presetClass="entr" presetSubtype="1" fill="hold" grpId="0" nodeType="afterEffect">
                                  <p:stCondLst>
                                    <p:cond delay="0"/>
                                  </p:stCondLst>
                                  <p:childTnLst>
                                    <p:set>
                                      <p:cBhvr>
                                        <p:cTn id="39" dur="1" fill="hold">
                                          <p:stCondLst>
                                            <p:cond delay="0"/>
                                          </p:stCondLst>
                                        </p:cTn>
                                        <p:tgtEl>
                                          <p:spTgt spid="9"/>
                                        </p:tgtEl>
                                        <p:attrNameLst>
                                          <p:attrName>style.visibility</p:attrName>
                                        </p:attrNameLst>
                                      </p:cBhvr>
                                      <p:to>
                                        <p:strVal val="visible"/>
                                      </p:to>
                                    </p:set>
                                    <p:anim calcmode="lin" valueType="num">
                                      <p:cBhvr additive="base">
                                        <p:cTn id="40" dur="500"/>
                                        <p:tgtEl>
                                          <p:spTgt spid="9"/>
                                        </p:tgtEl>
                                        <p:attrNameLst>
                                          <p:attrName>ppt_y</p:attrName>
                                        </p:attrNameLst>
                                      </p:cBhvr>
                                      <p:tavLst>
                                        <p:tav tm="0">
                                          <p:val>
                                            <p:strVal val="#ppt_y-#ppt_h*1.125000"/>
                                          </p:val>
                                        </p:tav>
                                        <p:tav tm="100000">
                                          <p:val>
                                            <p:strVal val="#ppt_y"/>
                                          </p:val>
                                        </p:tav>
                                      </p:tavLst>
                                    </p:anim>
                                    <p:animEffect transition="in" filter="wipe(down)">
                                      <p:cBhvr>
                                        <p:cTn id="4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8" grpId="0"/>
      <p:bldP spid="9" grpId="0"/>
      <p:bldP spid="25" grpId="0" animBg="1"/>
      <p:bldP spid="25" grpId="1" animBg="1"/>
      <p:bldP spid="26" grpId="0" animBg="1"/>
      <p:bldP spid="26" grpId="1" animBg="1"/>
      <p:bldP spid="27" grpId="0" animBg="1"/>
      <p:bldP spid="27"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矩形 193"/>
          <p:cNvSpPr/>
          <p:nvPr/>
        </p:nvSpPr>
        <p:spPr>
          <a:xfrm>
            <a:off x="0" y="434529"/>
            <a:ext cx="755576" cy="4090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14" name="文本框 71"/>
          <p:cNvSpPr txBox="1"/>
          <p:nvPr/>
        </p:nvSpPr>
        <p:spPr>
          <a:xfrm>
            <a:off x="879475" y="230505"/>
            <a:ext cx="4171950" cy="612775"/>
          </a:xfrm>
          <a:prstGeom prst="rect">
            <a:avLst/>
          </a:prstGeom>
          <a:noFill/>
          <a:ln w="9525">
            <a:noFill/>
          </a:ln>
        </p:spPr>
        <p:txBody>
          <a:bodyPr wrap="square" anchor="t">
            <a:spAutoFit/>
          </a:bodyPr>
          <a:p>
            <a:r>
              <a:rPr lang="zh-CN" altLang="en-US" sz="3200" dirty="0">
                <a:solidFill>
                  <a:schemeClr val="tx1"/>
                </a:solidFill>
                <a:latin typeface="微软雅黑" panose="020B0503020204020204" pitchFamily="34" charset="-122"/>
                <a:ea typeface="微软雅黑" panose="020B0503020204020204" pitchFamily="34" charset="-122"/>
              </a:rPr>
              <a:t>黑盒测试</a:t>
            </a:r>
            <a:endParaRPr lang="zh-CN" altLang="en-US" sz="3200" dirty="0">
              <a:solidFill>
                <a:schemeClr val="tx1"/>
              </a:solidFill>
              <a:latin typeface="微软雅黑" panose="020B0503020204020204" pitchFamily="34" charset="-122"/>
              <a:ea typeface="微软雅黑" panose="020B0503020204020204" pitchFamily="34" charset="-122"/>
            </a:endParaRPr>
          </a:p>
        </p:txBody>
      </p:sp>
      <p:sp>
        <p:nvSpPr>
          <p:cNvPr id="13315" name="文本框 2"/>
          <p:cNvSpPr txBox="1"/>
          <p:nvPr/>
        </p:nvSpPr>
        <p:spPr>
          <a:xfrm>
            <a:off x="879475" y="1136650"/>
            <a:ext cx="6113145" cy="1568450"/>
          </a:xfrm>
          <a:prstGeom prst="rect">
            <a:avLst/>
          </a:prstGeom>
          <a:noFill/>
          <a:ln w="9525">
            <a:noFill/>
          </a:ln>
        </p:spPr>
        <p:txBody>
          <a:bodyPr wrap="square" anchor="t">
            <a:spAutoFit/>
          </a:bodyPr>
          <a:p>
            <a:r>
              <a:rPr lang="en-US" altLang="zh-CN" sz="2400">
                <a:latin typeface="微软雅黑" panose="020B0503020204020204" pitchFamily="34" charset="-122"/>
                <a:ea typeface="微软雅黑" panose="020B0503020204020204" pitchFamily="34" charset="-122"/>
              </a:rPr>
              <a:t>黑盒测试是将测试对象看做一个黑盒子，完全不考虑程序内部的逻辑结构和内部</a:t>
            </a:r>
            <a:r>
              <a:rPr lang="zh-CN" altLang="en-US" sz="2400">
                <a:latin typeface="微软雅黑" panose="020B0503020204020204" pitchFamily="34" charset="-122"/>
                <a:ea typeface="微软雅黑" panose="020B0503020204020204" pitchFamily="34" charset="-122"/>
              </a:rPr>
              <a:t>特性，只依据程序的需求规格说明书，检查程序的功能是否符合它的功能说明。</a:t>
            </a:r>
            <a:endParaRPr lang="zh-CN" altLang="en-US" sz="2400">
              <a:latin typeface="微软雅黑" panose="020B0503020204020204" pitchFamily="34" charset="-122"/>
              <a:ea typeface="微软雅黑" panose="020B0503020204020204" pitchFamily="34" charset="-122"/>
            </a:endParaRPr>
          </a:p>
        </p:txBody>
      </p:sp>
      <p:grpSp>
        <p:nvGrpSpPr>
          <p:cNvPr id="2" name="组合 1"/>
          <p:cNvGrpSpPr/>
          <p:nvPr/>
        </p:nvGrpSpPr>
        <p:grpSpPr>
          <a:xfrm>
            <a:off x="6612255" y="2834640"/>
            <a:ext cx="2345690" cy="2397760"/>
            <a:chOff x="5580" y="3335"/>
            <a:chExt cx="3694" cy="3776"/>
          </a:xfrm>
        </p:grpSpPr>
        <p:sp>
          <p:nvSpPr>
            <p:cNvPr id="14" name="椭圆 13"/>
            <p:cNvSpPr/>
            <p:nvPr/>
          </p:nvSpPr>
          <p:spPr>
            <a:xfrm>
              <a:off x="5580" y="6227"/>
              <a:ext cx="3629" cy="885"/>
            </a:xfrm>
            <a:prstGeom prst="ellipse">
              <a:avLst/>
            </a:prstGeom>
            <a:gradFill flip="none" rotWithShape="1">
              <a:gsLst>
                <a:gs pos="0">
                  <a:schemeClr val="tx1">
                    <a:alpha val="38000"/>
                  </a:schemeClr>
                </a:gs>
                <a:gs pos="100000">
                  <a:srgbClr val="FFFF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nvGrpSpPr>
            <p:cNvPr id="15" name="组合 14"/>
            <p:cNvGrpSpPr/>
            <p:nvPr/>
          </p:nvGrpSpPr>
          <p:grpSpPr>
            <a:xfrm>
              <a:off x="6452" y="3335"/>
              <a:ext cx="2460" cy="1684"/>
              <a:chOff x="4097229" y="1904756"/>
              <a:chExt cx="1562289" cy="1069108"/>
            </a:xfrm>
          </p:grpSpPr>
          <p:sp>
            <p:nvSpPr>
              <p:cNvPr id="16" name="矩形 5"/>
              <p:cNvSpPr/>
              <p:nvPr/>
            </p:nvSpPr>
            <p:spPr>
              <a:xfrm>
                <a:off x="4097229" y="1945520"/>
                <a:ext cx="1562289" cy="1028344"/>
              </a:xfrm>
              <a:custGeom>
                <a:avLst/>
                <a:gdLst>
                  <a:gd name="connsiteX0" fmla="*/ 0 w 1440160"/>
                  <a:gd name="connsiteY0" fmla="*/ 0 h 492857"/>
                  <a:gd name="connsiteX1" fmla="*/ 1440160 w 1440160"/>
                  <a:gd name="connsiteY1" fmla="*/ 0 h 492857"/>
                  <a:gd name="connsiteX2" fmla="*/ 1440160 w 1440160"/>
                  <a:gd name="connsiteY2" fmla="*/ 492857 h 492857"/>
                  <a:gd name="connsiteX3" fmla="*/ 0 w 1440160"/>
                  <a:gd name="connsiteY3" fmla="*/ 492857 h 492857"/>
                  <a:gd name="connsiteX4" fmla="*/ 0 w 1440160"/>
                  <a:gd name="connsiteY4" fmla="*/ 0 h 492857"/>
                  <a:gd name="connsiteX0-1" fmla="*/ 306888 w 1440160"/>
                  <a:gd name="connsiteY0-2" fmla="*/ 0 h 852980"/>
                  <a:gd name="connsiteX1-3" fmla="*/ 1440160 w 1440160"/>
                  <a:gd name="connsiteY1-4" fmla="*/ 360123 h 852980"/>
                  <a:gd name="connsiteX2-5" fmla="*/ 1440160 w 1440160"/>
                  <a:gd name="connsiteY2-6" fmla="*/ 852980 h 852980"/>
                  <a:gd name="connsiteX3-7" fmla="*/ 0 w 1440160"/>
                  <a:gd name="connsiteY3-8" fmla="*/ 852980 h 852980"/>
                  <a:gd name="connsiteX4-9" fmla="*/ 306888 w 1440160"/>
                  <a:gd name="connsiteY4-10" fmla="*/ 0 h 852980"/>
                  <a:gd name="connsiteX0-11" fmla="*/ 93946 w 1227218"/>
                  <a:gd name="connsiteY0-12" fmla="*/ 0 h 852980"/>
                  <a:gd name="connsiteX1-13" fmla="*/ 1227218 w 1227218"/>
                  <a:gd name="connsiteY1-14" fmla="*/ 360123 h 852980"/>
                  <a:gd name="connsiteX2-15" fmla="*/ 1227218 w 1227218"/>
                  <a:gd name="connsiteY2-16" fmla="*/ 852980 h 852980"/>
                  <a:gd name="connsiteX3-17" fmla="*/ 0 w 1227218"/>
                  <a:gd name="connsiteY3-18" fmla="*/ 289309 h 852980"/>
                  <a:gd name="connsiteX4-19" fmla="*/ 93946 w 1227218"/>
                  <a:gd name="connsiteY4-20" fmla="*/ 0 h 852980"/>
                  <a:gd name="connsiteX0-21" fmla="*/ 93946 w 1405714"/>
                  <a:gd name="connsiteY0-22" fmla="*/ 0 h 1028344"/>
                  <a:gd name="connsiteX1-23" fmla="*/ 1227218 w 1405714"/>
                  <a:gd name="connsiteY1-24" fmla="*/ 360123 h 1028344"/>
                  <a:gd name="connsiteX2-25" fmla="*/ 1405714 w 1405714"/>
                  <a:gd name="connsiteY2-26" fmla="*/ 1028344 h 1028344"/>
                  <a:gd name="connsiteX3-27" fmla="*/ 0 w 1405714"/>
                  <a:gd name="connsiteY3-28" fmla="*/ 289309 h 1028344"/>
                  <a:gd name="connsiteX4-29" fmla="*/ 93946 w 1405714"/>
                  <a:gd name="connsiteY4-30" fmla="*/ 0 h 1028344"/>
                  <a:gd name="connsiteX0-31" fmla="*/ 93946 w 1543500"/>
                  <a:gd name="connsiteY0-32" fmla="*/ 0 h 1028344"/>
                  <a:gd name="connsiteX1-33" fmla="*/ 1543500 w 1543500"/>
                  <a:gd name="connsiteY1-34" fmla="*/ 767219 h 1028344"/>
                  <a:gd name="connsiteX2-35" fmla="*/ 1405714 w 1543500"/>
                  <a:gd name="connsiteY2-36" fmla="*/ 1028344 h 1028344"/>
                  <a:gd name="connsiteX3-37" fmla="*/ 0 w 1543500"/>
                  <a:gd name="connsiteY3-38" fmla="*/ 289309 h 1028344"/>
                  <a:gd name="connsiteX4-39" fmla="*/ 93946 w 1543500"/>
                  <a:gd name="connsiteY4-40" fmla="*/ 0 h 1028344"/>
                  <a:gd name="connsiteX0-41" fmla="*/ 93946 w 1543500"/>
                  <a:gd name="connsiteY0-42" fmla="*/ 0 h 1028344"/>
                  <a:gd name="connsiteX1-43" fmla="*/ 1543500 w 1543500"/>
                  <a:gd name="connsiteY1-44" fmla="*/ 767219 h 1028344"/>
                  <a:gd name="connsiteX2-45" fmla="*/ 1405714 w 1543500"/>
                  <a:gd name="connsiteY2-46" fmla="*/ 1028344 h 1028344"/>
                  <a:gd name="connsiteX3-47" fmla="*/ 0 w 1543500"/>
                  <a:gd name="connsiteY3-48" fmla="*/ 289309 h 1028344"/>
                  <a:gd name="connsiteX4-49" fmla="*/ 93946 w 1543500"/>
                  <a:gd name="connsiteY4-50" fmla="*/ 0 h 1028344"/>
                  <a:gd name="connsiteX0-51" fmla="*/ 93946 w 1543500"/>
                  <a:gd name="connsiteY0-52" fmla="*/ 0 h 1028344"/>
                  <a:gd name="connsiteX1-53" fmla="*/ 1543500 w 1543500"/>
                  <a:gd name="connsiteY1-54" fmla="*/ 767219 h 1028344"/>
                  <a:gd name="connsiteX2-55" fmla="*/ 1405714 w 1543500"/>
                  <a:gd name="connsiteY2-56" fmla="*/ 1028344 h 1028344"/>
                  <a:gd name="connsiteX3-57" fmla="*/ 0 w 1543500"/>
                  <a:gd name="connsiteY3-58" fmla="*/ 289309 h 1028344"/>
                  <a:gd name="connsiteX4-59" fmla="*/ 93946 w 1543500"/>
                  <a:gd name="connsiteY4-60" fmla="*/ 0 h 1028344"/>
                  <a:gd name="connsiteX0-61" fmla="*/ 93946 w 1543500"/>
                  <a:gd name="connsiteY0-62" fmla="*/ 0 h 1028344"/>
                  <a:gd name="connsiteX1-63" fmla="*/ 1543500 w 1543500"/>
                  <a:gd name="connsiteY1-64" fmla="*/ 767219 h 1028344"/>
                  <a:gd name="connsiteX2-65" fmla="*/ 1405714 w 1543500"/>
                  <a:gd name="connsiteY2-66" fmla="*/ 1028344 h 1028344"/>
                  <a:gd name="connsiteX3-67" fmla="*/ 0 w 1543500"/>
                  <a:gd name="connsiteY3-68" fmla="*/ 289309 h 1028344"/>
                  <a:gd name="connsiteX4-69" fmla="*/ 93946 w 1543500"/>
                  <a:gd name="connsiteY4-70" fmla="*/ 0 h 1028344"/>
                  <a:gd name="connsiteX0-71" fmla="*/ 93946 w 1543500"/>
                  <a:gd name="connsiteY0-72" fmla="*/ 0 h 1028344"/>
                  <a:gd name="connsiteX1-73" fmla="*/ 1321330 w 1543500"/>
                  <a:gd name="connsiteY1-74" fmla="*/ 645560 h 1028344"/>
                  <a:gd name="connsiteX2-75" fmla="*/ 1543500 w 1543500"/>
                  <a:gd name="connsiteY2-76" fmla="*/ 767219 h 1028344"/>
                  <a:gd name="connsiteX3-77" fmla="*/ 1405714 w 1543500"/>
                  <a:gd name="connsiteY3-78" fmla="*/ 1028344 h 1028344"/>
                  <a:gd name="connsiteX4-79" fmla="*/ 0 w 1543500"/>
                  <a:gd name="connsiteY4-80" fmla="*/ 289309 h 1028344"/>
                  <a:gd name="connsiteX5" fmla="*/ 93946 w 1543500"/>
                  <a:gd name="connsiteY5" fmla="*/ 0 h 1028344"/>
                  <a:gd name="connsiteX0-81" fmla="*/ 93946 w 1543500"/>
                  <a:gd name="connsiteY0-82" fmla="*/ 0 h 1028344"/>
                  <a:gd name="connsiteX1-83" fmla="*/ 1299409 w 1543500"/>
                  <a:gd name="connsiteY1-84" fmla="*/ 717584 h 1028344"/>
                  <a:gd name="connsiteX2-85" fmla="*/ 1543500 w 1543500"/>
                  <a:gd name="connsiteY2-86" fmla="*/ 767219 h 1028344"/>
                  <a:gd name="connsiteX3-87" fmla="*/ 1405714 w 1543500"/>
                  <a:gd name="connsiteY3-88" fmla="*/ 1028344 h 1028344"/>
                  <a:gd name="connsiteX4-89" fmla="*/ 0 w 1543500"/>
                  <a:gd name="connsiteY4-90" fmla="*/ 289309 h 1028344"/>
                  <a:gd name="connsiteX5-91" fmla="*/ 93946 w 1543500"/>
                  <a:gd name="connsiteY5-92" fmla="*/ 0 h 1028344"/>
                  <a:gd name="connsiteX0-93" fmla="*/ 122129 w 1571683"/>
                  <a:gd name="connsiteY0-94" fmla="*/ 0 h 1028344"/>
                  <a:gd name="connsiteX1-95" fmla="*/ 1327592 w 1571683"/>
                  <a:gd name="connsiteY1-96" fmla="*/ 717584 h 1028344"/>
                  <a:gd name="connsiteX2-97" fmla="*/ 1571683 w 1571683"/>
                  <a:gd name="connsiteY2-98" fmla="*/ 767219 h 1028344"/>
                  <a:gd name="connsiteX3-99" fmla="*/ 1433897 w 1571683"/>
                  <a:gd name="connsiteY3-100" fmla="*/ 1028344 h 1028344"/>
                  <a:gd name="connsiteX4-101" fmla="*/ 0 w 1571683"/>
                  <a:gd name="connsiteY4-102" fmla="*/ 279915 h 1028344"/>
                  <a:gd name="connsiteX5-103" fmla="*/ 122129 w 1571683"/>
                  <a:gd name="connsiteY5-104" fmla="*/ 0 h 1028344"/>
                  <a:gd name="connsiteX0-105" fmla="*/ 112735 w 1562289"/>
                  <a:gd name="connsiteY0-106" fmla="*/ 0 h 1028344"/>
                  <a:gd name="connsiteX1-107" fmla="*/ 1318198 w 1562289"/>
                  <a:gd name="connsiteY1-108" fmla="*/ 717584 h 1028344"/>
                  <a:gd name="connsiteX2-109" fmla="*/ 1562289 w 1562289"/>
                  <a:gd name="connsiteY2-110" fmla="*/ 767219 h 1028344"/>
                  <a:gd name="connsiteX3-111" fmla="*/ 1424503 w 1562289"/>
                  <a:gd name="connsiteY3-112" fmla="*/ 1028344 h 1028344"/>
                  <a:gd name="connsiteX4-113" fmla="*/ 0 w 1562289"/>
                  <a:gd name="connsiteY4-114" fmla="*/ 264257 h 1028344"/>
                  <a:gd name="connsiteX5-115" fmla="*/ 112735 w 1562289"/>
                  <a:gd name="connsiteY5-116" fmla="*/ 0 h 1028344"/>
                  <a:gd name="connsiteX0-117" fmla="*/ 112735 w 1562289"/>
                  <a:gd name="connsiteY0-118" fmla="*/ 0 h 1028344"/>
                  <a:gd name="connsiteX1-119" fmla="*/ 582295 w 1562289"/>
                  <a:gd name="connsiteY1-120" fmla="*/ 279173 h 1028344"/>
                  <a:gd name="connsiteX2-121" fmla="*/ 1318198 w 1562289"/>
                  <a:gd name="connsiteY2-122" fmla="*/ 717584 h 1028344"/>
                  <a:gd name="connsiteX3-123" fmla="*/ 1562289 w 1562289"/>
                  <a:gd name="connsiteY3-124" fmla="*/ 767219 h 1028344"/>
                  <a:gd name="connsiteX4-125" fmla="*/ 1424503 w 1562289"/>
                  <a:gd name="connsiteY4-126" fmla="*/ 1028344 h 1028344"/>
                  <a:gd name="connsiteX5-127" fmla="*/ 0 w 1562289"/>
                  <a:gd name="connsiteY5-128" fmla="*/ 264257 h 1028344"/>
                  <a:gd name="connsiteX6" fmla="*/ 112735 w 1562289"/>
                  <a:gd name="connsiteY6" fmla="*/ 0 h 1028344"/>
                  <a:gd name="connsiteX0-129" fmla="*/ 112735 w 1562289"/>
                  <a:gd name="connsiteY0-130" fmla="*/ 0 h 1028344"/>
                  <a:gd name="connsiteX1-131" fmla="*/ 582295 w 1562289"/>
                  <a:gd name="connsiteY1-132" fmla="*/ 279173 h 1028344"/>
                  <a:gd name="connsiteX2-133" fmla="*/ 1318198 w 1562289"/>
                  <a:gd name="connsiteY2-134" fmla="*/ 717584 h 1028344"/>
                  <a:gd name="connsiteX3-135" fmla="*/ 1562289 w 1562289"/>
                  <a:gd name="connsiteY3-136" fmla="*/ 767219 h 1028344"/>
                  <a:gd name="connsiteX4-137" fmla="*/ 1424503 w 1562289"/>
                  <a:gd name="connsiteY4-138" fmla="*/ 1028344 h 1028344"/>
                  <a:gd name="connsiteX5-139" fmla="*/ 0 w 1562289"/>
                  <a:gd name="connsiteY5-140" fmla="*/ 264257 h 1028344"/>
                  <a:gd name="connsiteX6-141" fmla="*/ 112735 w 1562289"/>
                  <a:gd name="connsiteY6-142" fmla="*/ 0 h 1028344"/>
                  <a:gd name="connsiteX0-143" fmla="*/ 112735 w 1562289"/>
                  <a:gd name="connsiteY0-144" fmla="*/ 0 h 1028344"/>
                  <a:gd name="connsiteX1-145" fmla="*/ 469560 w 1562289"/>
                  <a:gd name="connsiteY1-146" fmla="*/ 232201 h 1028344"/>
                  <a:gd name="connsiteX2-147" fmla="*/ 1318198 w 1562289"/>
                  <a:gd name="connsiteY2-148" fmla="*/ 717584 h 1028344"/>
                  <a:gd name="connsiteX3-149" fmla="*/ 1562289 w 1562289"/>
                  <a:gd name="connsiteY3-150" fmla="*/ 767219 h 1028344"/>
                  <a:gd name="connsiteX4-151" fmla="*/ 1424503 w 1562289"/>
                  <a:gd name="connsiteY4-152" fmla="*/ 1028344 h 1028344"/>
                  <a:gd name="connsiteX5-153" fmla="*/ 0 w 1562289"/>
                  <a:gd name="connsiteY5-154" fmla="*/ 264257 h 1028344"/>
                  <a:gd name="connsiteX6-155" fmla="*/ 112735 w 1562289"/>
                  <a:gd name="connsiteY6-156" fmla="*/ 0 h 1028344"/>
                  <a:gd name="connsiteX0-157" fmla="*/ 112735 w 1562289"/>
                  <a:gd name="connsiteY0-158" fmla="*/ 0 h 1028344"/>
                  <a:gd name="connsiteX1-159" fmla="*/ 469560 w 1562289"/>
                  <a:gd name="connsiteY1-160" fmla="*/ 232201 h 1028344"/>
                  <a:gd name="connsiteX2-161" fmla="*/ 1230516 w 1562289"/>
                  <a:gd name="connsiteY2-162" fmla="*/ 661217 h 1028344"/>
                  <a:gd name="connsiteX3-163" fmla="*/ 1562289 w 1562289"/>
                  <a:gd name="connsiteY3-164" fmla="*/ 767219 h 1028344"/>
                  <a:gd name="connsiteX4-165" fmla="*/ 1424503 w 1562289"/>
                  <a:gd name="connsiteY4-166" fmla="*/ 1028344 h 1028344"/>
                  <a:gd name="connsiteX5-167" fmla="*/ 0 w 1562289"/>
                  <a:gd name="connsiteY5-168" fmla="*/ 264257 h 1028344"/>
                  <a:gd name="connsiteX6-169" fmla="*/ 112735 w 1562289"/>
                  <a:gd name="connsiteY6-170" fmla="*/ 0 h 1028344"/>
                  <a:gd name="connsiteX0-171" fmla="*/ 112735 w 1562289"/>
                  <a:gd name="connsiteY0-172" fmla="*/ 0 h 1028344"/>
                  <a:gd name="connsiteX1-173" fmla="*/ 469560 w 1562289"/>
                  <a:gd name="connsiteY1-174" fmla="*/ 232201 h 1028344"/>
                  <a:gd name="connsiteX2-175" fmla="*/ 1230516 w 1562289"/>
                  <a:gd name="connsiteY2-176" fmla="*/ 661217 h 1028344"/>
                  <a:gd name="connsiteX3-177" fmla="*/ 1562289 w 1562289"/>
                  <a:gd name="connsiteY3-178" fmla="*/ 767219 h 1028344"/>
                  <a:gd name="connsiteX4-179" fmla="*/ 1424503 w 1562289"/>
                  <a:gd name="connsiteY4-180" fmla="*/ 1028344 h 1028344"/>
                  <a:gd name="connsiteX5-181" fmla="*/ 0 w 1562289"/>
                  <a:gd name="connsiteY5-182" fmla="*/ 264257 h 1028344"/>
                  <a:gd name="connsiteX6-183" fmla="*/ 112735 w 1562289"/>
                  <a:gd name="connsiteY6-184" fmla="*/ 0 h 1028344"/>
                  <a:gd name="connsiteX0-185" fmla="*/ 112735 w 1562289"/>
                  <a:gd name="connsiteY0-186" fmla="*/ 0 h 1028344"/>
                  <a:gd name="connsiteX1-187" fmla="*/ 469560 w 1562289"/>
                  <a:gd name="connsiteY1-188" fmla="*/ 232201 h 1028344"/>
                  <a:gd name="connsiteX2-189" fmla="*/ 1230516 w 1562289"/>
                  <a:gd name="connsiteY2-190" fmla="*/ 661217 h 1028344"/>
                  <a:gd name="connsiteX3-191" fmla="*/ 1562289 w 1562289"/>
                  <a:gd name="connsiteY3-192" fmla="*/ 767219 h 1028344"/>
                  <a:gd name="connsiteX4-193" fmla="*/ 1424503 w 1562289"/>
                  <a:gd name="connsiteY4-194" fmla="*/ 1028344 h 1028344"/>
                  <a:gd name="connsiteX5-195" fmla="*/ 0 w 1562289"/>
                  <a:gd name="connsiteY5-196" fmla="*/ 264257 h 1028344"/>
                  <a:gd name="connsiteX6-197" fmla="*/ 112735 w 1562289"/>
                  <a:gd name="connsiteY6-198" fmla="*/ 0 h 1028344"/>
                  <a:gd name="connsiteX0-199" fmla="*/ 112735 w 1562289"/>
                  <a:gd name="connsiteY0-200" fmla="*/ 0 h 1028344"/>
                  <a:gd name="connsiteX1-201" fmla="*/ 469560 w 1562289"/>
                  <a:gd name="connsiteY1-202" fmla="*/ 232201 h 1028344"/>
                  <a:gd name="connsiteX2-203" fmla="*/ 1230516 w 1562289"/>
                  <a:gd name="connsiteY2-204" fmla="*/ 661217 h 1028344"/>
                  <a:gd name="connsiteX3-205" fmla="*/ 1562289 w 1562289"/>
                  <a:gd name="connsiteY3-206" fmla="*/ 767219 h 1028344"/>
                  <a:gd name="connsiteX4-207" fmla="*/ 1424503 w 1562289"/>
                  <a:gd name="connsiteY4-208" fmla="*/ 1028344 h 1028344"/>
                  <a:gd name="connsiteX5-209" fmla="*/ 0 w 1562289"/>
                  <a:gd name="connsiteY5-210" fmla="*/ 264257 h 1028344"/>
                  <a:gd name="connsiteX6-211" fmla="*/ 112735 w 1562289"/>
                  <a:gd name="connsiteY6-212" fmla="*/ 0 h 1028344"/>
                  <a:gd name="connsiteX0-213" fmla="*/ 112735 w 1562289"/>
                  <a:gd name="connsiteY0-214" fmla="*/ 0 h 1028344"/>
                  <a:gd name="connsiteX1-215" fmla="*/ 469560 w 1562289"/>
                  <a:gd name="connsiteY1-216" fmla="*/ 232201 h 1028344"/>
                  <a:gd name="connsiteX2-217" fmla="*/ 1230516 w 1562289"/>
                  <a:gd name="connsiteY2-218" fmla="*/ 661217 h 1028344"/>
                  <a:gd name="connsiteX3-219" fmla="*/ 1562289 w 1562289"/>
                  <a:gd name="connsiteY3-220" fmla="*/ 767219 h 1028344"/>
                  <a:gd name="connsiteX4-221" fmla="*/ 1424503 w 1562289"/>
                  <a:gd name="connsiteY4-222" fmla="*/ 1028344 h 1028344"/>
                  <a:gd name="connsiteX5-223" fmla="*/ 0 w 1562289"/>
                  <a:gd name="connsiteY5-224" fmla="*/ 264257 h 1028344"/>
                  <a:gd name="connsiteX6-225" fmla="*/ 112735 w 1562289"/>
                  <a:gd name="connsiteY6-226" fmla="*/ 0 h 1028344"/>
                  <a:gd name="connsiteX0-227" fmla="*/ 112735 w 1562289"/>
                  <a:gd name="connsiteY0-228" fmla="*/ 0 h 1028344"/>
                  <a:gd name="connsiteX1-229" fmla="*/ 469560 w 1562289"/>
                  <a:gd name="connsiteY1-230" fmla="*/ 232201 h 1028344"/>
                  <a:gd name="connsiteX2-231" fmla="*/ 1230516 w 1562289"/>
                  <a:gd name="connsiteY2-232" fmla="*/ 661217 h 1028344"/>
                  <a:gd name="connsiteX3-233" fmla="*/ 1562289 w 1562289"/>
                  <a:gd name="connsiteY3-234" fmla="*/ 767219 h 1028344"/>
                  <a:gd name="connsiteX4-235" fmla="*/ 1424503 w 1562289"/>
                  <a:gd name="connsiteY4-236" fmla="*/ 1028344 h 1028344"/>
                  <a:gd name="connsiteX5-237" fmla="*/ 0 w 1562289"/>
                  <a:gd name="connsiteY5-238" fmla="*/ 264257 h 1028344"/>
                  <a:gd name="connsiteX6-239" fmla="*/ 112735 w 1562289"/>
                  <a:gd name="connsiteY6-240" fmla="*/ 0 h 1028344"/>
                  <a:gd name="connsiteX0-241" fmla="*/ 112735 w 1562289"/>
                  <a:gd name="connsiteY0-242" fmla="*/ 0 h 1028344"/>
                  <a:gd name="connsiteX1-243" fmla="*/ 469560 w 1562289"/>
                  <a:gd name="connsiteY1-244" fmla="*/ 232201 h 1028344"/>
                  <a:gd name="connsiteX2-245" fmla="*/ 1230516 w 1562289"/>
                  <a:gd name="connsiteY2-246" fmla="*/ 661217 h 1028344"/>
                  <a:gd name="connsiteX3-247" fmla="*/ 1562289 w 1562289"/>
                  <a:gd name="connsiteY3-248" fmla="*/ 767219 h 1028344"/>
                  <a:gd name="connsiteX4-249" fmla="*/ 1424503 w 1562289"/>
                  <a:gd name="connsiteY4-250" fmla="*/ 1028344 h 1028344"/>
                  <a:gd name="connsiteX5-251" fmla="*/ 0 w 1562289"/>
                  <a:gd name="connsiteY5-252" fmla="*/ 264257 h 1028344"/>
                  <a:gd name="connsiteX6-253" fmla="*/ 112735 w 1562289"/>
                  <a:gd name="connsiteY6-254" fmla="*/ 0 h 1028344"/>
                  <a:gd name="connsiteX0-255" fmla="*/ 112735 w 1562289"/>
                  <a:gd name="connsiteY0-256" fmla="*/ 0 h 1028344"/>
                  <a:gd name="connsiteX1-257" fmla="*/ 469560 w 1562289"/>
                  <a:gd name="connsiteY1-258" fmla="*/ 232201 h 1028344"/>
                  <a:gd name="connsiteX2-259" fmla="*/ 1230516 w 1562289"/>
                  <a:gd name="connsiteY2-260" fmla="*/ 661217 h 1028344"/>
                  <a:gd name="connsiteX3-261" fmla="*/ 1562289 w 1562289"/>
                  <a:gd name="connsiteY3-262" fmla="*/ 767219 h 1028344"/>
                  <a:gd name="connsiteX4-263" fmla="*/ 1424503 w 1562289"/>
                  <a:gd name="connsiteY4-264" fmla="*/ 1028344 h 1028344"/>
                  <a:gd name="connsiteX5-265" fmla="*/ 0 w 1562289"/>
                  <a:gd name="connsiteY5-266" fmla="*/ 264257 h 1028344"/>
                  <a:gd name="connsiteX6-267" fmla="*/ 112735 w 1562289"/>
                  <a:gd name="connsiteY6-268" fmla="*/ 0 h 1028344"/>
                  <a:gd name="connsiteX0-269" fmla="*/ 112735 w 1562289"/>
                  <a:gd name="connsiteY0-270" fmla="*/ 0 h 1028344"/>
                  <a:gd name="connsiteX1-271" fmla="*/ 469560 w 1562289"/>
                  <a:gd name="connsiteY1-272" fmla="*/ 232201 h 1028344"/>
                  <a:gd name="connsiteX2-273" fmla="*/ 1230516 w 1562289"/>
                  <a:gd name="connsiteY2-274" fmla="*/ 661217 h 1028344"/>
                  <a:gd name="connsiteX3-275" fmla="*/ 1562289 w 1562289"/>
                  <a:gd name="connsiteY3-276" fmla="*/ 767219 h 1028344"/>
                  <a:gd name="connsiteX4-277" fmla="*/ 1424503 w 1562289"/>
                  <a:gd name="connsiteY4-278" fmla="*/ 1028344 h 1028344"/>
                  <a:gd name="connsiteX5-279" fmla="*/ 722421 w 1562289"/>
                  <a:gd name="connsiteY5-280" fmla="*/ 607180 h 1028344"/>
                  <a:gd name="connsiteX6-281" fmla="*/ 0 w 1562289"/>
                  <a:gd name="connsiteY6-282" fmla="*/ 264257 h 1028344"/>
                  <a:gd name="connsiteX7" fmla="*/ 112735 w 1562289"/>
                  <a:gd name="connsiteY7" fmla="*/ 0 h 1028344"/>
                  <a:gd name="connsiteX0-283" fmla="*/ 112735 w 1562289"/>
                  <a:gd name="connsiteY0-284" fmla="*/ 0 h 1028344"/>
                  <a:gd name="connsiteX1-285" fmla="*/ 469560 w 1562289"/>
                  <a:gd name="connsiteY1-286" fmla="*/ 232201 h 1028344"/>
                  <a:gd name="connsiteX2-287" fmla="*/ 1230516 w 1562289"/>
                  <a:gd name="connsiteY2-288" fmla="*/ 661217 h 1028344"/>
                  <a:gd name="connsiteX3-289" fmla="*/ 1562289 w 1562289"/>
                  <a:gd name="connsiteY3-290" fmla="*/ 767219 h 1028344"/>
                  <a:gd name="connsiteX4-291" fmla="*/ 1424503 w 1562289"/>
                  <a:gd name="connsiteY4-292" fmla="*/ 1028344 h 1028344"/>
                  <a:gd name="connsiteX5-293" fmla="*/ 722421 w 1562289"/>
                  <a:gd name="connsiteY5-294" fmla="*/ 607180 h 1028344"/>
                  <a:gd name="connsiteX6-295" fmla="*/ 0 w 1562289"/>
                  <a:gd name="connsiteY6-296" fmla="*/ 264257 h 1028344"/>
                  <a:gd name="connsiteX7-297" fmla="*/ 112735 w 1562289"/>
                  <a:gd name="connsiteY7-298" fmla="*/ 0 h 1028344"/>
                  <a:gd name="connsiteX0-299" fmla="*/ 112735 w 1562289"/>
                  <a:gd name="connsiteY0-300" fmla="*/ 0 h 1028344"/>
                  <a:gd name="connsiteX1-301" fmla="*/ 469560 w 1562289"/>
                  <a:gd name="connsiteY1-302" fmla="*/ 232201 h 1028344"/>
                  <a:gd name="connsiteX2-303" fmla="*/ 1230516 w 1562289"/>
                  <a:gd name="connsiteY2-304" fmla="*/ 661217 h 1028344"/>
                  <a:gd name="connsiteX3-305" fmla="*/ 1562289 w 1562289"/>
                  <a:gd name="connsiteY3-306" fmla="*/ 767219 h 1028344"/>
                  <a:gd name="connsiteX4-307" fmla="*/ 1424503 w 1562289"/>
                  <a:gd name="connsiteY4-308" fmla="*/ 1028344 h 1028344"/>
                  <a:gd name="connsiteX5-309" fmla="*/ 722421 w 1562289"/>
                  <a:gd name="connsiteY5-310" fmla="*/ 607180 h 1028344"/>
                  <a:gd name="connsiteX6-311" fmla="*/ 0 w 1562289"/>
                  <a:gd name="connsiteY6-312" fmla="*/ 264257 h 1028344"/>
                  <a:gd name="connsiteX7-313" fmla="*/ 112735 w 1562289"/>
                  <a:gd name="connsiteY7-314" fmla="*/ 0 h 1028344"/>
                  <a:gd name="connsiteX0-315" fmla="*/ 112735 w 1562289"/>
                  <a:gd name="connsiteY0-316" fmla="*/ 0 h 1028344"/>
                  <a:gd name="connsiteX1-317" fmla="*/ 469560 w 1562289"/>
                  <a:gd name="connsiteY1-318" fmla="*/ 232201 h 1028344"/>
                  <a:gd name="connsiteX2-319" fmla="*/ 1230516 w 1562289"/>
                  <a:gd name="connsiteY2-320" fmla="*/ 661217 h 1028344"/>
                  <a:gd name="connsiteX3-321" fmla="*/ 1562289 w 1562289"/>
                  <a:gd name="connsiteY3-322" fmla="*/ 767219 h 1028344"/>
                  <a:gd name="connsiteX4-323" fmla="*/ 1424503 w 1562289"/>
                  <a:gd name="connsiteY4-324" fmla="*/ 1028344 h 1028344"/>
                  <a:gd name="connsiteX5-325" fmla="*/ 722421 w 1562289"/>
                  <a:gd name="connsiteY5-326" fmla="*/ 607180 h 1028344"/>
                  <a:gd name="connsiteX6-327" fmla="*/ 0 w 1562289"/>
                  <a:gd name="connsiteY6-328" fmla="*/ 264257 h 1028344"/>
                  <a:gd name="connsiteX7-329" fmla="*/ 112735 w 1562289"/>
                  <a:gd name="connsiteY7-330" fmla="*/ 0 h 102834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91" y="connsiteY5-92"/>
                  </a:cxn>
                  <a:cxn ang="0">
                    <a:pos x="connsiteX6-141" y="connsiteY6-142"/>
                  </a:cxn>
                  <a:cxn ang="0">
                    <a:pos x="connsiteX7-297" y="connsiteY7-298"/>
                  </a:cxn>
                </a:cxnLst>
                <a:rect l="l" t="t" r="r" b="b"/>
                <a:pathLst>
                  <a:path w="1562289" h="1028344">
                    <a:moveTo>
                      <a:pt x="112735" y="0"/>
                    </a:moveTo>
                    <a:cubicBezTo>
                      <a:pt x="216020" y="187003"/>
                      <a:pt x="272330" y="198642"/>
                      <a:pt x="469560" y="232201"/>
                    </a:cubicBezTo>
                    <a:cubicBezTo>
                      <a:pt x="986259" y="300050"/>
                      <a:pt x="1089598" y="493160"/>
                      <a:pt x="1230516" y="661217"/>
                    </a:cubicBezTo>
                    <a:cubicBezTo>
                      <a:pt x="1344239" y="746655"/>
                      <a:pt x="1464224" y="763200"/>
                      <a:pt x="1562289" y="767219"/>
                    </a:cubicBezTo>
                    <a:lnTo>
                      <a:pt x="1424503" y="1028344"/>
                    </a:lnTo>
                    <a:cubicBezTo>
                      <a:pt x="1271825" y="1022308"/>
                      <a:pt x="950313" y="791678"/>
                      <a:pt x="722421" y="607180"/>
                    </a:cubicBezTo>
                    <a:cubicBezTo>
                      <a:pt x="304029" y="508407"/>
                      <a:pt x="88914" y="386091"/>
                      <a:pt x="0" y="264257"/>
                    </a:cubicBezTo>
                    <a:lnTo>
                      <a:pt x="112735" y="0"/>
                    </a:lnTo>
                    <a:close/>
                  </a:path>
                </a:pathLst>
              </a:custGeom>
              <a:gradFill>
                <a:gsLst>
                  <a:gs pos="20000">
                    <a:schemeClr val="accent4"/>
                  </a:gs>
                  <a:gs pos="52000">
                    <a:schemeClr val="accent3">
                      <a:lumMod val="75000"/>
                    </a:schemeClr>
                  </a:gs>
                </a:gsLst>
                <a:lin ang="17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17" name="矩形 4"/>
              <p:cNvSpPr/>
              <p:nvPr/>
            </p:nvSpPr>
            <p:spPr>
              <a:xfrm>
                <a:off x="4209882" y="1904756"/>
                <a:ext cx="1446390" cy="807579"/>
              </a:xfrm>
              <a:custGeom>
                <a:avLst/>
                <a:gdLst>
                  <a:gd name="connsiteX0" fmla="*/ 0 w 1584176"/>
                  <a:gd name="connsiteY0" fmla="*/ 0 h 423268"/>
                  <a:gd name="connsiteX1" fmla="*/ 1584176 w 1584176"/>
                  <a:gd name="connsiteY1" fmla="*/ 0 h 423268"/>
                  <a:gd name="connsiteX2" fmla="*/ 1584176 w 1584176"/>
                  <a:gd name="connsiteY2" fmla="*/ 423268 h 423268"/>
                  <a:gd name="connsiteX3" fmla="*/ 0 w 1584176"/>
                  <a:gd name="connsiteY3" fmla="*/ 423268 h 423268"/>
                  <a:gd name="connsiteX4" fmla="*/ 0 w 1584176"/>
                  <a:gd name="connsiteY4" fmla="*/ 0 h 423268"/>
                  <a:gd name="connsiteX0-1" fmla="*/ 0 w 1634280"/>
                  <a:gd name="connsiteY0-2" fmla="*/ 72024 h 423268"/>
                  <a:gd name="connsiteX1-3" fmla="*/ 1634280 w 1634280"/>
                  <a:gd name="connsiteY1-4" fmla="*/ 0 h 423268"/>
                  <a:gd name="connsiteX2-5" fmla="*/ 1634280 w 1634280"/>
                  <a:gd name="connsiteY2-6" fmla="*/ 423268 h 423268"/>
                  <a:gd name="connsiteX3-7" fmla="*/ 50104 w 1634280"/>
                  <a:gd name="connsiteY3-8" fmla="*/ 423268 h 423268"/>
                  <a:gd name="connsiteX4-9" fmla="*/ 0 w 1634280"/>
                  <a:gd name="connsiteY4-10" fmla="*/ 72024 h 423268"/>
                  <a:gd name="connsiteX0-11" fmla="*/ 0 w 1634280"/>
                  <a:gd name="connsiteY0-12" fmla="*/ 72024 h 423268"/>
                  <a:gd name="connsiteX1-13" fmla="*/ 1634280 w 1634280"/>
                  <a:gd name="connsiteY1-14" fmla="*/ 0 h 423268"/>
                  <a:gd name="connsiteX2-15" fmla="*/ 1634280 w 1634280"/>
                  <a:gd name="connsiteY2-16" fmla="*/ 423268 h 423268"/>
                  <a:gd name="connsiteX3-17" fmla="*/ 291230 w 1634280"/>
                  <a:gd name="connsiteY3-18" fmla="*/ 310534 h 423268"/>
                  <a:gd name="connsiteX4-19" fmla="*/ 0 w 1634280"/>
                  <a:gd name="connsiteY4-20" fmla="*/ 72024 h 423268"/>
                  <a:gd name="connsiteX0-21" fmla="*/ 0 w 1634280"/>
                  <a:gd name="connsiteY0-22" fmla="*/ 72024 h 773997"/>
                  <a:gd name="connsiteX1-23" fmla="*/ 1634280 w 1634280"/>
                  <a:gd name="connsiteY1-24" fmla="*/ 0 h 773997"/>
                  <a:gd name="connsiteX2-25" fmla="*/ 1180212 w 1634280"/>
                  <a:gd name="connsiteY2-26" fmla="*/ 773997 h 773997"/>
                  <a:gd name="connsiteX3-27" fmla="*/ 291230 w 1634280"/>
                  <a:gd name="connsiteY3-28" fmla="*/ 310534 h 773997"/>
                  <a:gd name="connsiteX4-29" fmla="*/ 0 w 1634280"/>
                  <a:gd name="connsiteY4-30" fmla="*/ 72024 h 773997"/>
                  <a:gd name="connsiteX0-31" fmla="*/ 0 w 1443258"/>
                  <a:gd name="connsiteY0-32" fmla="*/ 0 h 770351"/>
                  <a:gd name="connsiteX1-33" fmla="*/ 1443258 w 1443258"/>
                  <a:gd name="connsiteY1-34" fmla="*/ 770351 h 770351"/>
                  <a:gd name="connsiteX2-35" fmla="*/ 1180212 w 1443258"/>
                  <a:gd name="connsiteY2-36" fmla="*/ 701973 h 770351"/>
                  <a:gd name="connsiteX3-37" fmla="*/ 291230 w 1443258"/>
                  <a:gd name="connsiteY3-38" fmla="*/ 238510 h 770351"/>
                  <a:gd name="connsiteX4-39" fmla="*/ 0 w 1443258"/>
                  <a:gd name="connsiteY4-40" fmla="*/ 0 h 770351"/>
                  <a:gd name="connsiteX0-41" fmla="*/ 0 w 1443258"/>
                  <a:gd name="connsiteY0-42" fmla="*/ 10951 h 781302"/>
                  <a:gd name="connsiteX1-43" fmla="*/ 1443258 w 1443258"/>
                  <a:gd name="connsiteY1-44" fmla="*/ 781302 h 781302"/>
                  <a:gd name="connsiteX2-45" fmla="*/ 1180212 w 1443258"/>
                  <a:gd name="connsiteY2-46" fmla="*/ 712924 h 781302"/>
                  <a:gd name="connsiteX3-47" fmla="*/ 291230 w 1443258"/>
                  <a:gd name="connsiteY3-48" fmla="*/ 249461 h 781302"/>
                  <a:gd name="connsiteX4-49" fmla="*/ 0 w 1443258"/>
                  <a:gd name="connsiteY4-50" fmla="*/ 10951 h 781302"/>
                  <a:gd name="connsiteX0-51" fmla="*/ 0 w 1443258"/>
                  <a:gd name="connsiteY0-52" fmla="*/ 18660 h 789011"/>
                  <a:gd name="connsiteX1-53" fmla="*/ 1443258 w 1443258"/>
                  <a:gd name="connsiteY1-54" fmla="*/ 789011 h 789011"/>
                  <a:gd name="connsiteX2-55" fmla="*/ 1180212 w 1443258"/>
                  <a:gd name="connsiteY2-56" fmla="*/ 720633 h 789011"/>
                  <a:gd name="connsiteX3-57" fmla="*/ 291230 w 1443258"/>
                  <a:gd name="connsiteY3-58" fmla="*/ 257170 h 789011"/>
                  <a:gd name="connsiteX4-59" fmla="*/ 0 w 1443258"/>
                  <a:gd name="connsiteY4-60" fmla="*/ 18660 h 789011"/>
                  <a:gd name="connsiteX0-61" fmla="*/ 0 w 1443258"/>
                  <a:gd name="connsiteY0-62" fmla="*/ 33226 h 803577"/>
                  <a:gd name="connsiteX1-63" fmla="*/ 1443258 w 1443258"/>
                  <a:gd name="connsiteY1-64" fmla="*/ 803577 h 803577"/>
                  <a:gd name="connsiteX2-65" fmla="*/ 1180212 w 1443258"/>
                  <a:gd name="connsiteY2-66" fmla="*/ 735199 h 803577"/>
                  <a:gd name="connsiteX3-67" fmla="*/ 291230 w 1443258"/>
                  <a:gd name="connsiteY3-68" fmla="*/ 271736 h 803577"/>
                  <a:gd name="connsiteX4-69" fmla="*/ 0 w 1443258"/>
                  <a:gd name="connsiteY4-70" fmla="*/ 33226 h 803577"/>
                  <a:gd name="connsiteX0-71" fmla="*/ 0 w 1443258"/>
                  <a:gd name="connsiteY0-72" fmla="*/ 33226 h 803577"/>
                  <a:gd name="connsiteX1-73" fmla="*/ 1443258 w 1443258"/>
                  <a:gd name="connsiteY1-74" fmla="*/ 803577 h 803577"/>
                  <a:gd name="connsiteX2-75" fmla="*/ 1180212 w 1443258"/>
                  <a:gd name="connsiteY2-76" fmla="*/ 735199 h 803577"/>
                  <a:gd name="connsiteX3-77" fmla="*/ 291230 w 1443258"/>
                  <a:gd name="connsiteY3-78" fmla="*/ 271736 h 803577"/>
                  <a:gd name="connsiteX4-79" fmla="*/ 0 w 1443258"/>
                  <a:gd name="connsiteY4-80" fmla="*/ 33226 h 803577"/>
                  <a:gd name="connsiteX0-81" fmla="*/ 0 w 1443258"/>
                  <a:gd name="connsiteY0-82" fmla="*/ 33226 h 803577"/>
                  <a:gd name="connsiteX1-83" fmla="*/ 1443258 w 1443258"/>
                  <a:gd name="connsiteY1-84" fmla="*/ 803577 h 803577"/>
                  <a:gd name="connsiteX2-85" fmla="*/ 1180212 w 1443258"/>
                  <a:gd name="connsiteY2-86" fmla="*/ 735199 h 803577"/>
                  <a:gd name="connsiteX3-87" fmla="*/ 291230 w 1443258"/>
                  <a:gd name="connsiteY3-88" fmla="*/ 271736 h 803577"/>
                  <a:gd name="connsiteX4-89" fmla="*/ 0 w 1443258"/>
                  <a:gd name="connsiteY4-90" fmla="*/ 33226 h 803577"/>
                  <a:gd name="connsiteX0-91" fmla="*/ 0 w 1443258"/>
                  <a:gd name="connsiteY0-92" fmla="*/ 33226 h 803577"/>
                  <a:gd name="connsiteX1-93" fmla="*/ 1443258 w 1443258"/>
                  <a:gd name="connsiteY1-94" fmla="*/ 803577 h 803577"/>
                  <a:gd name="connsiteX2-95" fmla="*/ 1180212 w 1443258"/>
                  <a:gd name="connsiteY2-96" fmla="*/ 735199 h 803577"/>
                  <a:gd name="connsiteX3-97" fmla="*/ 291230 w 1443258"/>
                  <a:gd name="connsiteY3-98" fmla="*/ 271736 h 803577"/>
                  <a:gd name="connsiteX4-99" fmla="*/ 0 w 1443258"/>
                  <a:gd name="connsiteY4-100" fmla="*/ 33226 h 803577"/>
                  <a:gd name="connsiteX0-101" fmla="*/ 0 w 1443258"/>
                  <a:gd name="connsiteY0-102" fmla="*/ 33226 h 803577"/>
                  <a:gd name="connsiteX1-103" fmla="*/ 1443258 w 1443258"/>
                  <a:gd name="connsiteY1-104" fmla="*/ 803577 h 803577"/>
                  <a:gd name="connsiteX2-105" fmla="*/ 1180212 w 1443258"/>
                  <a:gd name="connsiteY2-106" fmla="*/ 735199 h 803577"/>
                  <a:gd name="connsiteX3-107" fmla="*/ 291230 w 1443258"/>
                  <a:gd name="connsiteY3-108" fmla="*/ 271736 h 803577"/>
                  <a:gd name="connsiteX4-109" fmla="*/ 0 w 1443258"/>
                  <a:gd name="connsiteY4-110" fmla="*/ 33226 h 803577"/>
                  <a:gd name="connsiteX0-111" fmla="*/ 0 w 1443258"/>
                  <a:gd name="connsiteY0-112" fmla="*/ 33226 h 803577"/>
                  <a:gd name="connsiteX1-113" fmla="*/ 1443258 w 1443258"/>
                  <a:gd name="connsiteY1-114" fmla="*/ 803577 h 803577"/>
                  <a:gd name="connsiteX2-115" fmla="*/ 1180212 w 1443258"/>
                  <a:gd name="connsiteY2-116" fmla="*/ 735199 h 803577"/>
                  <a:gd name="connsiteX3-117" fmla="*/ 291230 w 1443258"/>
                  <a:gd name="connsiteY3-118" fmla="*/ 271736 h 803577"/>
                  <a:gd name="connsiteX4-119" fmla="*/ 0 w 1443258"/>
                  <a:gd name="connsiteY4-120" fmla="*/ 33226 h 803577"/>
                  <a:gd name="connsiteX0-121" fmla="*/ 0 w 1443258"/>
                  <a:gd name="connsiteY0-122" fmla="*/ 33226 h 803577"/>
                  <a:gd name="connsiteX1-123" fmla="*/ 1443258 w 1443258"/>
                  <a:gd name="connsiteY1-124" fmla="*/ 803577 h 803577"/>
                  <a:gd name="connsiteX2-125" fmla="*/ 1142634 w 1443258"/>
                  <a:gd name="connsiteY2-126" fmla="*/ 725804 h 803577"/>
                  <a:gd name="connsiteX3-127" fmla="*/ 291230 w 1443258"/>
                  <a:gd name="connsiteY3-128" fmla="*/ 271736 h 803577"/>
                  <a:gd name="connsiteX4-129" fmla="*/ 0 w 1443258"/>
                  <a:gd name="connsiteY4-130" fmla="*/ 33226 h 803577"/>
                  <a:gd name="connsiteX0-131" fmla="*/ 0 w 1443258"/>
                  <a:gd name="connsiteY0-132" fmla="*/ 33226 h 803577"/>
                  <a:gd name="connsiteX1-133" fmla="*/ 1443258 w 1443258"/>
                  <a:gd name="connsiteY1-134" fmla="*/ 803577 h 803577"/>
                  <a:gd name="connsiteX2-135" fmla="*/ 1142634 w 1443258"/>
                  <a:gd name="connsiteY2-136" fmla="*/ 725804 h 803577"/>
                  <a:gd name="connsiteX3-137" fmla="*/ 291230 w 1443258"/>
                  <a:gd name="connsiteY3-138" fmla="*/ 271736 h 803577"/>
                  <a:gd name="connsiteX4-139" fmla="*/ 0 w 1443258"/>
                  <a:gd name="connsiteY4-140" fmla="*/ 33226 h 803577"/>
                  <a:gd name="connsiteX0-141" fmla="*/ 0 w 1443258"/>
                  <a:gd name="connsiteY0-142" fmla="*/ 33226 h 803577"/>
                  <a:gd name="connsiteX1-143" fmla="*/ 1443258 w 1443258"/>
                  <a:gd name="connsiteY1-144" fmla="*/ 803577 h 803577"/>
                  <a:gd name="connsiteX2-145" fmla="*/ 1142634 w 1443258"/>
                  <a:gd name="connsiteY2-146" fmla="*/ 725804 h 803577"/>
                  <a:gd name="connsiteX3-147" fmla="*/ 291230 w 1443258"/>
                  <a:gd name="connsiteY3-148" fmla="*/ 271736 h 803577"/>
                  <a:gd name="connsiteX4-149" fmla="*/ 0 w 1443258"/>
                  <a:gd name="connsiteY4-150" fmla="*/ 33226 h 803577"/>
                  <a:gd name="connsiteX0-151" fmla="*/ 0 w 1443258"/>
                  <a:gd name="connsiteY0-152" fmla="*/ 33226 h 803577"/>
                  <a:gd name="connsiteX1-153" fmla="*/ 1443258 w 1443258"/>
                  <a:gd name="connsiteY1-154" fmla="*/ 803577 h 803577"/>
                  <a:gd name="connsiteX2-155" fmla="*/ 1142634 w 1443258"/>
                  <a:gd name="connsiteY2-156" fmla="*/ 725804 h 803577"/>
                  <a:gd name="connsiteX3-157" fmla="*/ 291230 w 1443258"/>
                  <a:gd name="connsiteY3-158" fmla="*/ 271736 h 803577"/>
                  <a:gd name="connsiteX4-159" fmla="*/ 0 w 1443258"/>
                  <a:gd name="connsiteY4-160" fmla="*/ 33226 h 803577"/>
                  <a:gd name="connsiteX0-161" fmla="*/ 0 w 1443258"/>
                  <a:gd name="connsiteY0-162" fmla="*/ 33226 h 803577"/>
                  <a:gd name="connsiteX1-163" fmla="*/ 1443258 w 1443258"/>
                  <a:gd name="connsiteY1-164" fmla="*/ 803577 h 803577"/>
                  <a:gd name="connsiteX2-165" fmla="*/ 1142634 w 1443258"/>
                  <a:gd name="connsiteY2-166" fmla="*/ 725804 h 803577"/>
                  <a:gd name="connsiteX3-167" fmla="*/ 291230 w 1443258"/>
                  <a:gd name="connsiteY3-168" fmla="*/ 271736 h 803577"/>
                  <a:gd name="connsiteX4-169" fmla="*/ 0 w 1443258"/>
                  <a:gd name="connsiteY4-170" fmla="*/ 33226 h 803577"/>
                  <a:gd name="connsiteX0-171" fmla="*/ 0 w 1443258"/>
                  <a:gd name="connsiteY0-172" fmla="*/ 33226 h 803577"/>
                  <a:gd name="connsiteX1-173" fmla="*/ 1443258 w 1443258"/>
                  <a:gd name="connsiteY1-174" fmla="*/ 803577 h 803577"/>
                  <a:gd name="connsiteX2-175" fmla="*/ 1142634 w 1443258"/>
                  <a:gd name="connsiteY2-176" fmla="*/ 725804 h 803577"/>
                  <a:gd name="connsiteX3-177" fmla="*/ 241126 w 1443258"/>
                  <a:gd name="connsiteY3-178" fmla="*/ 259210 h 803577"/>
                  <a:gd name="connsiteX4-179" fmla="*/ 0 w 1443258"/>
                  <a:gd name="connsiteY4-180" fmla="*/ 33226 h 803577"/>
                  <a:gd name="connsiteX0-181" fmla="*/ 0 w 1443258"/>
                  <a:gd name="connsiteY0-182" fmla="*/ 33226 h 803577"/>
                  <a:gd name="connsiteX1-183" fmla="*/ 1443258 w 1443258"/>
                  <a:gd name="connsiteY1-184" fmla="*/ 803577 h 803577"/>
                  <a:gd name="connsiteX2-185" fmla="*/ 1142634 w 1443258"/>
                  <a:gd name="connsiteY2-186" fmla="*/ 725804 h 803577"/>
                  <a:gd name="connsiteX3-187" fmla="*/ 241126 w 1443258"/>
                  <a:gd name="connsiteY3-188" fmla="*/ 259210 h 803577"/>
                  <a:gd name="connsiteX4-189" fmla="*/ 0 w 1443258"/>
                  <a:gd name="connsiteY4-190" fmla="*/ 33226 h 803577"/>
                  <a:gd name="connsiteX0-191" fmla="*/ 0 w 1443258"/>
                  <a:gd name="connsiteY0-192" fmla="*/ 33226 h 803577"/>
                  <a:gd name="connsiteX1-193" fmla="*/ 1443258 w 1443258"/>
                  <a:gd name="connsiteY1-194" fmla="*/ 803577 h 803577"/>
                  <a:gd name="connsiteX2-195" fmla="*/ 1142634 w 1443258"/>
                  <a:gd name="connsiteY2-196" fmla="*/ 725804 h 803577"/>
                  <a:gd name="connsiteX3-197" fmla="*/ 241126 w 1443258"/>
                  <a:gd name="connsiteY3-198" fmla="*/ 259210 h 803577"/>
                  <a:gd name="connsiteX4-199" fmla="*/ 0 w 1443258"/>
                  <a:gd name="connsiteY4-200" fmla="*/ 33226 h 803577"/>
                  <a:gd name="connsiteX0-201" fmla="*/ 0 w 1443258"/>
                  <a:gd name="connsiteY0-202" fmla="*/ 33226 h 803577"/>
                  <a:gd name="connsiteX1-203" fmla="*/ 1443258 w 1443258"/>
                  <a:gd name="connsiteY1-204" fmla="*/ 803577 h 803577"/>
                  <a:gd name="connsiteX2-205" fmla="*/ 1142634 w 1443258"/>
                  <a:gd name="connsiteY2-206" fmla="*/ 725804 h 803577"/>
                  <a:gd name="connsiteX3-207" fmla="*/ 241126 w 1443258"/>
                  <a:gd name="connsiteY3-208" fmla="*/ 259210 h 803577"/>
                  <a:gd name="connsiteX4-209" fmla="*/ 0 w 1443258"/>
                  <a:gd name="connsiteY4-210" fmla="*/ 33226 h 803577"/>
                  <a:gd name="connsiteX0-211" fmla="*/ 0 w 1443258"/>
                  <a:gd name="connsiteY0-212" fmla="*/ 33226 h 803577"/>
                  <a:gd name="connsiteX1-213" fmla="*/ 1443258 w 1443258"/>
                  <a:gd name="connsiteY1-214" fmla="*/ 803577 h 803577"/>
                  <a:gd name="connsiteX2-215" fmla="*/ 1142634 w 1443258"/>
                  <a:gd name="connsiteY2-216" fmla="*/ 725804 h 803577"/>
                  <a:gd name="connsiteX3-217" fmla="*/ 241126 w 1443258"/>
                  <a:gd name="connsiteY3-218" fmla="*/ 259210 h 803577"/>
                  <a:gd name="connsiteX4-219" fmla="*/ 0 w 1443258"/>
                  <a:gd name="connsiteY4-220" fmla="*/ 33226 h 803577"/>
                  <a:gd name="connsiteX0-221" fmla="*/ 0 w 1443258"/>
                  <a:gd name="connsiteY0-222" fmla="*/ 33226 h 804937"/>
                  <a:gd name="connsiteX1-223" fmla="*/ 1443258 w 1443258"/>
                  <a:gd name="connsiteY1-224" fmla="*/ 803577 h 804937"/>
                  <a:gd name="connsiteX2-225" fmla="*/ 1142634 w 1443258"/>
                  <a:gd name="connsiteY2-226" fmla="*/ 725804 h 804937"/>
                  <a:gd name="connsiteX3-227" fmla="*/ 241126 w 1443258"/>
                  <a:gd name="connsiteY3-228" fmla="*/ 259210 h 804937"/>
                  <a:gd name="connsiteX4-229" fmla="*/ 0 w 1443258"/>
                  <a:gd name="connsiteY4-230" fmla="*/ 33226 h 804937"/>
                  <a:gd name="connsiteX0-231" fmla="*/ 0 w 1443258"/>
                  <a:gd name="connsiteY0-232" fmla="*/ 33226 h 804937"/>
                  <a:gd name="connsiteX1-233" fmla="*/ 1443258 w 1443258"/>
                  <a:gd name="connsiteY1-234" fmla="*/ 803577 h 804937"/>
                  <a:gd name="connsiteX2-235" fmla="*/ 1142634 w 1443258"/>
                  <a:gd name="connsiteY2-236" fmla="*/ 725804 h 804937"/>
                  <a:gd name="connsiteX3-237" fmla="*/ 241126 w 1443258"/>
                  <a:gd name="connsiteY3-238" fmla="*/ 259210 h 804937"/>
                  <a:gd name="connsiteX4-239" fmla="*/ 0 w 1443258"/>
                  <a:gd name="connsiteY4-240" fmla="*/ 33226 h 804937"/>
                  <a:gd name="connsiteX0-241" fmla="*/ 0 w 1443258"/>
                  <a:gd name="connsiteY0-242" fmla="*/ 41673 h 813384"/>
                  <a:gd name="connsiteX1-243" fmla="*/ 1443258 w 1443258"/>
                  <a:gd name="connsiteY1-244" fmla="*/ 812024 h 813384"/>
                  <a:gd name="connsiteX2-245" fmla="*/ 1142634 w 1443258"/>
                  <a:gd name="connsiteY2-246" fmla="*/ 734251 h 813384"/>
                  <a:gd name="connsiteX3-247" fmla="*/ 241126 w 1443258"/>
                  <a:gd name="connsiteY3-248" fmla="*/ 267657 h 813384"/>
                  <a:gd name="connsiteX4-249" fmla="*/ 0 w 1443258"/>
                  <a:gd name="connsiteY4-250" fmla="*/ 41673 h 813384"/>
                  <a:gd name="connsiteX0-251" fmla="*/ 0 w 1452652"/>
                  <a:gd name="connsiteY0-252" fmla="*/ 41901 h 810481"/>
                  <a:gd name="connsiteX1-253" fmla="*/ 1452652 w 1452652"/>
                  <a:gd name="connsiteY1-254" fmla="*/ 809121 h 810481"/>
                  <a:gd name="connsiteX2-255" fmla="*/ 1152028 w 1452652"/>
                  <a:gd name="connsiteY2-256" fmla="*/ 731348 h 810481"/>
                  <a:gd name="connsiteX3-257" fmla="*/ 250520 w 1452652"/>
                  <a:gd name="connsiteY3-258" fmla="*/ 264754 h 810481"/>
                  <a:gd name="connsiteX4-259" fmla="*/ 0 w 1452652"/>
                  <a:gd name="connsiteY4-260" fmla="*/ 41901 h 810481"/>
                  <a:gd name="connsiteX0-261" fmla="*/ 0 w 1452652"/>
                  <a:gd name="connsiteY0-262" fmla="*/ 42598 h 801784"/>
                  <a:gd name="connsiteX1-263" fmla="*/ 1452652 w 1452652"/>
                  <a:gd name="connsiteY1-264" fmla="*/ 800424 h 801784"/>
                  <a:gd name="connsiteX2-265" fmla="*/ 1152028 w 1452652"/>
                  <a:gd name="connsiteY2-266" fmla="*/ 722651 h 801784"/>
                  <a:gd name="connsiteX3-267" fmla="*/ 250520 w 1452652"/>
                  <a:gd name="connsiteY3-268" fmla="*/ 256057 h 801784"/>
                  <a:gd name="connsiteX4-269" fmla="*/ 0 w 1452652"/>
                  <a:gd name="connsiteY4-270" fmla="*/ 42598 h 801784"/>
                  <a:gd name="connsiteX0-271" fmla="*/ 0 w 1449521"/>
                  <a:gd name="connsiteY0-272" fmla="*/ 42598 h 801784"/>
                  <a:gd name="connsiteX1-273" fmla="*/ 1449521 w 1449521"/>
                  <a:gd name="connsiteY1-274" fmla="*/ 800424 h 801784"/>
                  <a:gd name="connsiteX2-275" fmla="*/ 1148897 w 1449521"/>
                  <a:gd name="connsiteY2-276" fmla="*/ 722651 h 801784"/>
                  <a:gd name="connsiteX3-277" fmla="*/ 247389 w 1449521"/>
                  <a:gd name="connsiteY3-278" fmla="*/ 256057 h 801784"/>
                  <a:gd name="connsiteX4-279" fmla="*/ 0 w 1449521"/>
                  <a:gd name="connsiteY4-280" fmla="*/ 42598 h 801784"/>
                  <a:gd name="connsiteX0-281" fmla="*/ 0 w 1446390"/>
                  <a:gd name="connsiteY0-282" fmla="*/ 42130 h 807579"/>
                  <a:gd name="connsiteX1-283" fmla="*/ 1446390 w 1446390"/>
                  <a:gd name="connsiteY1-284" fmla="*/ 806219 h 807579"/>
                  <a:gd name="connsiteX2-285" fmla="*/ 1145766 w 1446390"/>
                  <a:gd name="connsiteY2-286" fmla="*/ 728446 h 807579"/>
                  <a:gd name="connsiteX3-287" fmla="*/ 244258 w 1446390"/>
                  <a:gd name="connsiteY3-288" fmla="*/ 261852 h 807579"/>
                  <a:gd name="connsiteX4-289" fmla="*/ 0 w 1446390"/>
                  <a:gd name="connsiteY4-290" fmla="*/ 42130 h 8075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46390" h="807579">
                    <a:moveTo>
                      <a:pt x="0" y="42130"/>
                    </a:moveTo>
                    <a:cubicBezTo>
                      <a:pt x="637662" y="-130103"/>
                      <a:pt x="1256534" y="245679"/>
                      <a:pt x="1446390" y="806219"/>
                    </a:cubicBezTo>
                    <a:cubicBezTo>
                      <a:pt x="1336788" y="814741"/>
                      <a:pt x="1233448" y="782554"/>
                      <a:pt x="1145766" y="728446"/>
                    </a:cubicBezTo>
                    <a:cubicBezTo>
                      <a:pt x="1018539" y="642852"/>
                      <a:pt x="903840" y="322395"/>
                      <a:pt x="244258" y="261852"/>
                    </a:cubicBezTo>
                    <a:cubicBezTo>
                      <a:pt x="90812" y="238716"/>
                      <a:pt x="40710" y="146686"/>
                      <a:pt x="0" y="42130"/>
                    </a:cubicBezTo>
                    <a:close/>
                  </a:path>
                </a:pathLst>
              </a:custGeom>
              <a:gradFill>
                <a:gsLst>
                  <a:gs pos="22000">
                    <a:schemeClr val="accent4"/>
                  </a:gs>
                  <a:gs pos="88333">
                    <a:schemeClr val="accent3">
                      <a:lumMod val="75000"/>
                    </a:schemeClr>
                  </a:gs>
                  <a:gs pos="80000">
                    <a:schemeClr val="accent3">
                      <a:lumMod val="75000"/>
                    </a:schemeClr>
                  </a:gs>
                </a:gsLst>
                <a:lin ang="18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grpSp>
          <p:nvGrpSpPr>
            <p:cNvPr id="18" name="组合 17"/>
            <p:cNvGrpSpPr/>
            <p:nvPr/>
          </p:nvGrpSpPr>
          <p:grpSpPr>
            <a:xfrm>
              <a:off x="6491" y="3826"/>
              <a:ext cx="1850" cy="1834"/>
              <a:chOff x="3128964" y="2287587"/>
              <a:chExt cx="1233385" cy="1222376"/>
            </a:xfrm>
          </p:grpSpPr>
          <p:sp>
            <p:nvSpPr>
              <p:cNvPr id="19" name="Oval 6"/>
              <p:cNvSpPr>
                <a:spLocks noChangeArrowheads="1"/>
              </p:cNvSpPr>
              <p:nvPr/>
            </p:nvSpPr>
            <p:spPr bwMode="auto">
              <a:xfrm>
                <a:off x="3128964" y="2287587"/>
                <a:ext cx="1220787" cy="1222375"/>
              </a:xfrm>
              <a:prstGeom prst="ellipse">
                <a:avLst/>
              </a:prstGeom>
              <a:gradFill flip="none" rotWithShape="1">
                <a:gsLst>
                  <a:gs pos="100000">
                    <a:schemeClr val="accent5"/>
                  </a:gs>
                  <a:gs pos="11000">
                    <a:schemeClr val="accent6"/>
                  </a:gs>
                  <a:gs pos="0">
                    <a:schemeClr val="accent5"/>
                  </a:gs>
                </a:gsLst>
                <a:path path="circle">
                  <a:fillToRect t="100000" r="100000"/>
                </a:path>
                <a:tileRect l="-100000" b="-100000"/>
              </a:gradFill>
              <a:ln>
                <a:noFill/>
              </a:ln>
            </p:spPr>
            <p:txBody>
              <a:bodyPr vert="horz" wrap="square" lIns="91440" tIns="45720" rIns="91440" bIns="45720" numCol="1" anchor="t" anchorCtr="0" compatLnSpc="1"/>
              <a:p>
                <a:endParaRPr lang="zh-CN" altLang="en-US">
                  <a:solidFill>
                    <a:prstClr val="black"/>
                  </a:solidFill>
                </a:endParaRPr>
              </a:p>
            </p:txBody>
          </p:sp>
          <p:sp>
            <p:nvSpPr>
              <p:cNvPr id="20" name="Freeform 11"/>
              <p:cNvSpPr/>
              <p:nvPr/>
            </p:nvSpPr>
            <p:spPr bwMode="auto">
              <a:xfrm>
                <a:off x="3154362" y="2339975"/>
                <a:ext cx="1169987" cy="1169988"/>
              </a:xfrm>
              <a:custGeom>
                <a:avLst/>
                <a:gdLst>
                  <a:gd name="T0" fmla="*/ 312 w 312"/>
                  <a:gd name="T1" fmla="*/ 157 h 312"/>
                  <a:gd name="T2" fmla="*/ 155 w 312"/>
                  <a:gd name="T3" fmla="*/ 311 h 312"/>
                  <a:gd name="T4" fmla="*/ 1 w 312"/>
                  <a:gd name="T5" fmla="*/ 155 h 312"/>
                  <a:gd name="T6" fmla="*/ 157 w 312"/>
                  <a:gd name="T7" fmla="*/ 0 h 312"/>
                  <a:gd name="T8" fmla="*/ 312 w 312"/>
                  <a:gd name="T9" fmla="*/ 157 h 312"/>
                </a:gdLst>
                <a:ahLst/>
                <a:cxnLst>
                  <a:cxn ang="0">
                    <a:pos x="T0" y="T1"/>
                  </a:cxn>
                  <a:cxn ang="0">
                    <a:pos x="T2" y="T3"/>
                  </a:cxn>
                  <a:cxn ang="0">
                    <a:pos x="T4" y="T5"/>
                  </a:cxn>
                  <a:cxn ang="0">
                    <a:pos x="T6" y="T7"/>
                  </a:cxn>
                  <a:cxn ang="0">
                    <a:pos x="T8" y="T9"/>
                  </a:cxn>
                </a:cxnLst>
                <a:rect l="0" t="0" r="r" b="b"/>
                <a:pathLst>
                  <a:path w="312" h="312">
                    <a:moveTo>
                      <a:pt x="312" y="157"/>
                    </a:moveTo>
                    <a:cubicBezTo>
                      <a:pt x="311" y="242"/>
                      <a:pt x="241" y="312"/>
                      <a:pt x="155" y="311"/>
                    </a:cubicBezTo>
                    <a:cubicBezTo>
                      <a:pt x="69" y="311"/>
                      <a:pt x="0" y="241"/>
                      <a:pt x="1" y="155"/>
                    </a:cubicBezTo>
                    <a:cubicBezTo>
                      <a:pt x="1" y="69"/>
                      <a:pt x="71" y="0"/>
                      <a:pt x="157" y="0"/>
                    </a:cubicBezTo>
                    <a:cubicBezTo>
                      <a:pt x="243" y="1"/>
                      <a:pt x="312" y="71"/>
                      <a:pt x="312" y="157"/>
                    </a:cubicBezTo>
                    <a:close/>
                  </a:path>
                </a:pathLst>
              </a:custGeom>
              <a:gradFill flip="none" rotWithShape="1">
                <a:gsLst>
                  <a:gs pos="100000">
                    <a:schemeClr val="accent5"/>
                  </a:gs>
                  <a:gs pos="87000">
                    <a:schemeClr val="accent6"/>
                  </a:gs>
                </a:gsLst>
                <a:lin ang="0" scaled="0"/>
                <a:tileRect/>
              </a:gradFill>
              <a:ln>
                <a:noFill/>
              </a:ln>
            </p:spPr>
            <p:txBody>
              <a:bodyPr vert="horz" wrap="square" lIns="91440" tIns="45720" rIns="91440" bIns="45720" numCol="1" anchor="t" anchorCtr="0" compatLnSpc="1"/>
              <a:p>
                <a:endParaRPr lang="zh-CN" altLang="en-US">
                  <a:solidFill>
                    <a:prstClr val="black"/>
                  </a:solidFill>
                </a:endParaRPr>
              </a:p>
            </p:txBody>
          </p:sp>
          <p:sp>
            <p:nvSpPr>
              <p:cNvPr id="21" name="Oval 16"/>
              <p:cNvSpPr>
                <a:spLocks noChangeArrowheads="1"/>
              </p:cNvSpPr>
              <p:nvPr/>
            </p:nvSpPr>
            <p:spPr bwMode="auto">
              <a:xfrm>
                <a:off x="3180555" y="2366168"/>
                <a:ext cx="1117600" cy="1117600"/>
              </a:xfrm>
              <a:prstGeom prst="ellipse">
                <a:avLst/>
              </a:prstGeom>
              <a:gradFill flip="none" rotWithShape="1">
                <a:gsLst>
                  <a:gs pos="50000">
                    <a:schemeClr val="accent6"/>
                  </a:gs>
                  <a:gs pos="100000">
                    <a:schemeClr val="accent5"/>
                  </a:gs>
                </a:gsLst>
                <a:path path="shape">
                  <a:fillToRect l="50000" t="50000" r="50000" b="50000"/>
                </a:path>
                <a:tileRect/>
              </a:gradFill>
              <a:ln>
                <a:noFill/>
              </a:ln>
            </p:spPr>
            <p:txBody>
              <a:bodyPr vert="horz" wrap="square" lIns="91440" tIns="45720" rIns="91440" bIns="45720" numCol="1" anchor="t" anchorCtr="0" compatLnSpc="1"/>
              <a:p>
                <a:endParaRPr lang="zh-CN" altLang="en-US">
                  <a:solidFill>
                    <a:prstClr val="black"/>
                  </a:solidFill>
                </a:endParaRPr>
              </a:p>
            </p:txBody>
          </p:sp>
          <p:sp>
            <p:nvSpPr>
              <p:cNvPr id="22" name="Freeform 22"/>
              <p:cNvSpPr/>
              <p:nvPr/>
            </p:nvSpPr>
            <p:spPr bwMode="auto">
              <a:xfrm>
                <a:off x="3175793" y="2366963"/>
                <a:ext cx="1122362" cy="896938"/>
              </a:xfrm>
              <a:custGeom>
                <a:avLst/>
                <a:gdLst>
                  <a:gd name="T0" fmla="*/ 150 w 299"/>
                  <a:gd name="T1" fmla="*/ 0 h 239"/>
                  <a:gd name="T2" fmla="*/ 0 w 299"/>
                  <a:gd name="T3" fmla="*/ 149 h 239"/>
                  <a:gd name="T4" fmla="*/ 1 w 299"/>
                  <a:gd name="T5" fmla="*/ 166 h 239"/>
                  <a:gd name="T6" fmla="*/ 298 w 299"/>
                  <a:gd name="T7" fmla="*/ 167 h 239"/>
                  <a:gd name="T8" fmla="*/ 299 w 299"/>
                  <a:gd name="T9" fmla="*/ 149 h 239"/>
                  <a:gd name="T10" fmla="*/ 150 w 299"/>
                  <a:gd name="T11" fmla="*/ 0 h 239"/>
                </a:gdLst>
                <a:ahLst/>
                <a:cxnLst>
                  <a:cxn ang="0">
                    <a:pos x="T0" y="T1"/>
                  </a:cxn>
                  <a:cxn ang="0">
                    <a:pos x="T2" y="T3"/>
                  </a:cxn>
                  <a:cxn ang="0">
                    <a:pos x="T4" y="T5"/>
                  </a:cxn>
                  <a:cxn ang="0">
                    <a:pos x="T6" y="T7"/>
                  </a:cxn>
                  <a:cxn ang="0">
                    <a:pos x="T8" y="T9"/>
                  </a:cxn>
                  <a:cxn ang="0">
                    <a:pos x="T10" y="T11"/>
                  </a:cxn>
                </a:cxnLst>
                <a:rect l="0" t="0" r="r" b="b"/>
                <a:pathLst>
                  <a:path w="299" h="239">
                    <a:moveTo>
                      <a:pt x="150" y="0"/>
                    </a:moveTo>
                    <a:cubicBezTo>
                      <a:pt x="67" y="0"/>
                      <a:pt x="0" y="67"/>
                      <a:pt x="0" y="149"/>
                    </a:cubicBezTo>
                    <a:cubicBezTo>
                      <a:pt x="0" y="155"/>
                      <a:pt x="1" y="161"/>
                      <a:pt x="1" y="166"/>
                    </a:cubicBezTo>
                    <a:cubicBezTo>
                      <a:pt x="69" y="217"/>
                      <a:pt x="195" y="239"/>
                      <a:pt x="298" y="167"/>
                    </a:cubicBezTo>
                    <a:cubicBezTo>
                      <a:pt x="298" y="161"/>
                      <a:pt x="299" y="155"/>
                      <a:pt x="299" y="149"/>
                    </a:cubicBezTo>
                    <a:cubicBezTo>
                      <a:pt x="299" y="67"/>
                      <a:pt x="232" y="0"/>
                      <a:pt x="150" y="0"/>
                    </a:cubicBezTo>
                    <a:close/>
                  </a:path>
                </a:pathLst>
              </a:custGeom>
              <a:gradFill flip="none" rotWithShape="1">
                <a:gsLst>
                  <a:gs pos="0">
                    <a:schemeClr val="accent5"/>
                  </a:gs>
                  <a:gs pos="100000">
                    <a:schemeClr val="accent6"/>
                  </a:gs>
                </a:gsLst>
                <a:lin ang="17400000" scaled="0"/>
                <a:tileRect/>
              </a:gradFill>
              <a:ln>
                <a:noFill/>
              </a:ln>
            </p:spPr>
            <p:txBody>
              <a:bodyPr vert="horz" wrap="square" lIns="91440" tIns="45720" rIns="91440" bIns="45720" numCol="1" anchor="t" anchorCtr="0" compatLnSpc="1"/>
              <a:p>
                <a:endParaRPr lang="zh-CN" altLang="en-US">
                  <a:solidFill>
                    <a:prstClr val="black"/>
                  </a:solidFill>
                </a:endParaRPr>
              </a:p>
            </p:txBody>
          </p:sp>
          <p:sp>
            <p:nvSpPr>
              <p:cNvPr id="31" name="Freeform 28"/>
              <p:cNvSpPr/>
              <p:nvPr/>
            </p:nvSpPr>
            <p:spPr bwMode="auto">
              <a:xfrm>
                <a:off x="3192361" y="2366963"/>
                <a:ext cx="1169988" cy="736600"/>
              </a:xfrm>
              <a:custGeom>
                <a:avLst/>
                <a:gdLst>
                  <a:gd name="T0" fmla="*/ 135 w 312"/>
                  <a:gd name="T1" fmla="*/ 0 h 196"/>
                  <a:gd name="T2" fmla="*/ 0 w 312"/>
                  <a:gd name="T3" fmla="*/ 135 h 196"/>
                  <a:gd name="T4" fmla="*/ 1 w 312"/>
                  <a:gd name="T5" fmla="*/ 150 h 196"/>
                  <a:gd name="T6" fmla="*/ 46 w 312"/>
                  <a:gd name="T7" fmla="*/ 176 h 196"/>
                  <a:gd name="T8" fmla="*/ 104 w 312"/>
                  <a:gd name="T9" fmla="*/ 190 h 196"/>
                  <a:gd name="T10" fmla="*/ 233 w 312"/>
                  <a:gd name="T11" fmla="*/ 173 h 196"/>
                  <a:gd name="T12" fmla="*/ 195 w 312"/>
                  <a:gd name="T13" fmla="*/ 14 h 196"/>
                  <a:gd name="T14" fmla="*/ 135 w 312"/>
                  <a:gd name="T15" fmla="*/ 0 h 1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2" h="196">
                    <a:moveTo>
                      <a:pt x="135" y="0"/>
                    </a:moveTo>
                    <a:cubicBezTo>
                      <a:pt x="61" y="0"/>
                      <a:pt x="0" y="60"/>
                      <a:pt x="0" y="135"/>
                    </a:cubicBezTo>
                    <a:cubicBezTo>
                      <a:pt x="0" y="140"/>
                      <a:pt x="0" y="145"/>
                      <a:pt x="1" y="150"/>
                    </a:cubicBezTo>
                    <a:cubicBezTo>
                      <a:pt x="2" y="158"/>
                      <a:pt x="40" y="173"/>
                      <a:pt x="46" y="176"/>
                    </a:cubicBezTo>
                    <a:cubicBezTo>
                      <a:pt x="65" y="183"/>
                      <a:pt x="84" y="188"/>
                      <a:pt x="104" y="190"/>
                    </a:cubicBezTo>
                    <a:cubicBezTo>
                      <a:pt x="148" y="196"/>
                      <a:pt x="192" y="189"/>
                      <a:pt x="233" y="173"/>
                    </a:cubicBezTo>
                    <a:cubicBezTo>
                      <a:pt x="312" y="141"/>
                      <a:pt x="254" y="38"/>
                      <a:pt x="195" y="14"/>
                    </a:cubicBezTo>
                    <a:cubicBezTo>
                      <a:pt x="177" y="6"/>
                      <a:pt x="155" y="0"/>
                      <a:pt x="135" y="0"/>
                    </a:cubicBezTo>
                    <a:close/>
                  </a:path>
                </a:pathLst>
              </a:custGeom>
              <a:gradFill flip="none" rotWithShape="1">
                <a:gsLst>
                  <a:gs pos="0">
                    <a:schemeClr val="accent5"/>
                  </a:gs>
                  <a:gs pos="100000">
                    <a:schemeClr val="accent6"/>
                  </a:gs>
                  <a:gs pos="52000">
                    <a:schemeClr val="accent6"/>
                  </a:gs>
                </a:gsLst>
                <a:path path="circle">
                  <a:fillToRect t="100000" r="100000"/>
                </a:path>
                <a:tileRect l="-100000" b="-100000"/>
              </a:gradFill>
              <a:ln>
                <a:noFill/>
              </a:ln>
            </p:spPr>
            <p:txBody>
              <a:bodyPr vert="horz" wrap="square" lIns="91440" tIns="45720" rIns="91440" bIns="45720" numCol="1" anchor="t" anchorCtr="0" compatLnSpc="1"/>
              <a:p>
                <a:endParaRPr lang="zh-CN" altLang="en-US">
                  <a:solidFill>
                    <a:prstClr val="black"/>
                  </a:solidFill>
                </a:endParaRPr>
              </a:p>
            </p:txBody>
          </p:sp>
          <p:sp>
            <p:nvSpPr>
              <p:cNvPr id="32" name="Freeform 33"/>
              <p:cNvSpPr/>
              <p:nvPr/>
            </p:nvSpPr>
            <p:spPr bwMode="auto">
              <a:xfrm>
                <a:off x="3261517" y="2324894"/>
                <a:ext cx="955675" cy="665162"/>
              </a:xfrm>
              <a:custGeom>
                <a:avLst/>
                <a:gdLst>
                  <a:gd name="T0" fmla="*/ 0 w 255"/>
                  <a:gd name="T1" fmla="*/ 124 h 177"/>
                  <a:gd name="T2" fmla="*/ 11 w 255"/>
                  <a:gd name="T3" fmla="*/ 96 h 177"/>
                  <a:gd name="T4" fmla="*/ 27 w 255"/>
                  <a:gd name="T5" fmla="*/ 70 h 177"/>
                  <a:gd name="T6" fmla="*/ 196 w 255"/>
                  <a:gd name="T7" fmla="*/ 39 h 177"/>
                  <a:gd name="T8" fmla="*/ 251 w 255"/>
                  <a:gd name="T9" fmla="*/ 136 h 177"/>
                  <a:gd name="T10" fmla="*/ 203 w 255"/>
                  <a:gd name="T11" fmla="*/ 172 h 177"/>
                  <a:gd name="T12" fmla="*/ 134 w 255"/>
                  <a:gd name="T13" fmla="*/ 115 h 177"/>
                  <a:gd name="T14" fmla="*/ 44 w 255"/>
                  <a:gd name="T15" fmla="*/ 92 h 177"/>
                  <a:gd name="T16" fmla="*/ 0 w 255"/>
                  <a:gd name="T17" fmla="*/ 12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5" h="177">
                    <a:moveTo>
                      <a:pt x="0" y="124"/>
                    </a:moveTo>
                    <a:cubicBezTo>
                      <a:pt x="7" y="117"/>
                      <a:pt x="8" y="105"/>
                      <a:pt x="11" y="96"/>
                    </a:cubicBezTo>
                    <a:cubicBezTo>
                      <a:pt x="15" y="87"/>
                      <a:pt x="21" y="79"/>
                      <a:pt x="27" y="70"/>
                    </a:cubicBezTo>
                    <a:cubicBezTo>
                      <a:pt x="65" y="17"/>
                      <a:pt x="139" y="0"/>
                      <a:pt x="196" y="39"/>
                    </a:cubicBezTo>
                    <a:cubicBezTo>
                      <a:pt x="226" y="59"/>
                      <a:pt x="255" y="92"/>
                      <a:pt x="251" y="136"/>
                    </a:cubicBezTo>
                    <a:cubicBezTo>
                      <a:pt x="249" y="161"/>
                      <a:pt x="228" y="177"/>
                      <a:pt x="203" y="172"/>
                    </a:cubicBezTo>
                    <a:cubicBezTo>
                      <a:pt x="172" y="165"/>
                      <a:pt x="154" y="137"/>
                      <a:pt x="134" y="115"/>
                    </a:cubicBezTo>
                    <a:cubicBezTo>
                      <a:pt x="111" y="91"/>
                      <a:pt x="75" y="81"/>
                      <a:pt x="44" y="92"/>
                    </a:cubicBezTo>
                    <a:cubicBezTo>
                      <a:pt x="24" y="100"/>
                      <a:pt x="15" y="106"/>
                      <a:pt x="0" y="124"/>
                    </a:cubicBezTo>
                    <a:close/>
                  </a:path>
                </a:pathLst>
              </a:custGeom>
              <a:gradFill>
                <a:gsLst>
                  <a:gs pos="96000">
                    <a:schemeClr val="bg1">
                      <a:alpha val="63000"/>
                    </a:schemeClr>
                  </a:gs>
                  <a:gs pos="3000">
                    <a:schemeClr val="accent6"/>
                  </a:gs>
                </a:gsLst>
                <a:path path="circle">
                  <a:fillToRect t="100000" r="100000"/>
                </a:path>
              </a:gradFill>
              <a:ln>
                <a:noFill/>
              </a:ln>
            </p:spPr>
            <p:txBody>
              <a:bodyPr vert="horz" wrap="square" lIns="91440" tIns="45720" rIns="91440" bIns="45720" numCol="1" anchor="t" anchorCtr="0" compatLnSpc="1"/>
              <a:p>
                <a:endParaRPr lang="zh-CN" altLang="en-US">
                  <a:solidFill>
                    <a:prstClr val="black"/>
                  </a:solidFill>
                </a:endParaRPr>
              </a:p>
            </p:txBody>
          </p:sp>
          <p:sp>
            <p:nvSpPr>
              <p:cNvPr id="33" name="Freeform 38"/>
              <p:cNvSpPr>
                <a:spLocks noEditPoints="1"/>
              </p:cNvSpPr>
              <p:nvPr/>
            </p:nvSpPr>
            <p:spPr bwMode="auto">
              <a:xfrm>
                <a:off x="3192362" y="2657475"/>
                <a:ext cx="363538" cy="739775"/>
              </a:xfrm>
              <a:custGeom>
                <a:avLst/>
                <a:gdLst>
                  <a:gd name="T0" fmla="*/ 19 w 97"/>
                  <a:gd name="T1" fmla="*/ 83 h 197"/>
                  <a:gd name="T2" fmla="*/ 4 w 97"/>
                  <a:gd name="T3" fmla="*/ 96 h 197"/>
                  <a:gd name="T4" fmla="*/ 5 w 97"/>
                  <a:gd name="T5" fmla="*/ 101 h 197"/>
                  <a:gd name="T6" fmla="*/ 57 w 97"/>
                  <a:gd name="T7" fmla="*/ 175 h 197"/>
                  <a:gd name="T8" fmla="*/ 21 w 97"/>
                  <a:gd name="T9" fmla="*/ 101 h 197"/>
                  <a:gd name="T10" fmla="*/ 19 w 97"/>
                  <a:gd name="T11" fmla="*/ 83 h 197"/>
                  <a:gd name="T12" fmla="*/ 2 w 97"/>
                  <a:gd name="T13" fmla="*/ 86 h 197"/>
                  <a:gd name="T14" fmla="*/ 18 w 97"/>
                  <a:gd name="T15" fmla="*/ 66 h 197"/>
                  <a:gd name="T16" fmla="*/ 24 w 97"/>
                  <a:gd name="T17" fmla="*/ 12 h 197"/>
                  <a:gd name="T18" fmla="*/ 2 w 97"/>
                  <a:gd name="T19" fmla="*/ 86 h 197"/>
                  <a:gd name="T20" fmla="*/ 22 w 97"/>
                  <a:gd name="T21" fmla="*/ 63 h 197"/>
                  <a:gd name="T22" fmla="*/ 28 w 97"/>
                  <a:gd name="T23" fmla="*/ 57 h 197"/>
                  <a:gd name="T24" fmla="*/ 37 w 97"/>
                  <a:gd name="T25" fmla="*/ 0 h 197"/>
                  <a:gd name="T26" fmla="*/ 26 w 97"/>
                  <a:gd name="T27" fmla="*/ 10 h 197"/>
                  <a:gd name="T28" fmla="*/ 22 w 97"/>
                  <a:gd name="T29" fmla="*/ 63 h 197"/>
                  <a:gd name="T30" fmla="*/ 97 w 97"/>
                  <a:gd name="T31" fmla="*/ 197 h 197"/>
                  <a:gd name="T32" fmla="*/ 37 w 97"/>
                  <a:gd name="T33" fmla="*/ 111 h 197"/>
                  <a:gd name="T34" fmla="*/ 29 w 97"/>
                  <a:gd name="T35" fmla="*/ 76 h 197"/>
                  <a:gd name="T36" fmla="*/ 23 w 97"/>
                  <a:gd name="T37" fmla="*/ 80 h 197"/>
                  <a:gd name="T38" fmla="*/ 26 w 97"/>
                  <a:gd name="T39" fmla="*/ 100 h 197"/>
                  <a:gd name="T40" fmla="*/ 62 w 97"/>
                  <a:gd name="T41" fmla="*/ 179 h 197"/>
                  <a:gd name="T42" fmla="*/ 97 w 97"/>
                  <a:gd name="T43"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197">
                    <a:moveTo>
                      <a:pt x="19" y="83"/>
                    </a:moveTo>
                    <a:cubicBezTo>
                      <a:pt x="12" y="88"/>
                      <a:pt x="7" y="93"/>
                      <a:pt x="4" y="96"/>
                    </a:cubicBezTo>
                    <a:cubicBezTo>
                      <a:pt x="4" y="97"/>
                      <a:pt x="4" y="99"/>
                      <a:pt x="5" y="101"/>
                    </a:cubicBezTo>
                    <a:cubicBezTo>
                      <a:pt x="12" y="132"/>
                      <a:pt x="31" y="158"/>
                      <a:pt x="57" y="175"/>
                    </a:cubicBezTo>
                    <a:cubicBezTo>
                      <a:pt x="45" y="160"/>
                      <a:pt x="28" y="134"/>
                      <a:pt x="21" y="101"/>
                    </a:cubicBezTo>
                    <a:cubicBezTo>
                      <a:pt x="20" y="95"/>
                      <a:pt x="19" y="89"/>
                      <a:pt x="19" y="83"/>
                    </a:cubicBezTo>
                    <a:close/>
                    <a:moveTo>
                      <a:pt x="2" y="86"/>
                    </a:moveTo>
                    <a:cubicBezTo>
                      <a:pt x="6" y="79"/>
                      <a:pt x="12" y="72"/>
                      <a:pt x="18" y="66"/>
                    </a:cubicBezTo>
                    <a:cubicBezTo>
                      <a:pt x="17" y="42"/>
                      <a:pt x="21" y="23"/>
                      <a:pt x="24" y="12"/>
                    </a:cubicBezTo>
                    <a:cubicBezTo>
                      <a:pt x="8" y="32"/>
                      <a:pt x="0" y="58"/>
                      <a:pt x="2" y="86"/>
                    </a:cubicBezTo>
                    <a:close/>
                    <a:moveTo>
                      <a:pt x="22" y="63"/>
                    </a:moveTo>
                    <a:cubicBezTo>
                      <a:pt x="24" y="61"/>
                      <a:pt x="26" y="59"/>
                      <a:pt x="28" y="57"/>
                    </a:cubicBezTo>
                    <a:cubicBezTo>
                      <a:pt x="28" y="23"/>
                      <a:pt x="37" y="0"/>
                      <a:pt x="37" y="0"/>
                    </a:cubicBezTo>
                    <a:cubicBezTo>
                      <a:pt x="33" y="3"/>
                      <a:pt x="29" y="6"/>
                      <a:pt x="26" y="10"/>
                    </a:cubicBezTo>
                    <a:cubicBezTo>
                      <a:pt x="25" y="19"/>
                      <a:pt x="21" y="38"/>
                      <a:pt x="22" y="63"/>
                    </a:cubicBezTo>
                    <a:close/>
                    <a:moveTo>
                      <a:pt x="97" y="197"/>
                    </a:moveTo>
                    <a:cubicBezTo>
                      <a:pt x="97" y="197"/>
                      <a:pt x="56" y="172"/>
                      <a:pt x="37" y="111"/>
                    </a:cubicBezTo>
                    <a:cubicBezTo>
                      <a:pt x="33" y="99"/>
                      <a:pt x="31" y="87"/>
                      <a:pt x="29" y="76"/>
                    </a:cubicBezTo>
                    <a:cubicBezTo>
                      <a:pt x="27" y="77"/>
                      <a:pt x="25" y="79"/>
                      <a:pt x="23" y="80"/>
                    </a:cubicBezTo>
                    <a:cubicBezTo>
                      <a:pt x="23" y="87"/>
                      <a:pt x="24" y="93"/>
                      <a:pt x="26" y="100"/>
                    </a:cubicBezTo>
                    <a:cubicBezTo>
                      <a:pt x="33" y="137"/>
                      <a:pt x="51" y="164"/>
                      <a:pt x="62" y="179"/>
                    </a:cubicBezTo>
                    <a:cubicBezTo>
                      <a:pt x="71" y="184"/>
                      <a:pt x="83" y="192"/>
                      <a:pt x="97" y="197"/>
                    </a:cubicBezTo>
                    <a:close/>
                  </a:path>
                </a:pathLst>
              </a:custGeom>
              <a:solidFill>
                <a:srgbClr val="F9F9F9">
                  <a:alpha val="48000"/>
                </a:srgb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prstClr val="black"/>
                  </a:solidFill>
                </a:endParaRPr>
              </a:p>
            </p:txBody>
          </p:sp>
        </p:grpSp>
        <p:grpSp>
          <p:nvGrpSpPr>
            <p:cNvPr id="34" name="组合 33"/>
            <p:cNvGrpSpPr/>
            <p:nvPr/>
          </p:nvGrpSpPr>
          <p:grpSpPr>
            <a:xfrm>
              <a:off x="5694" y="3495"/>
              <a:ext cx="1144" cy="2579"/>
              <a:chOff x="3564830" y="2205362"/>
              <a:chExt cx="726357" cy="1637579"/>
            </a:xfrm>
          </p:grpSpPr>
          <p:grpSp>
            <p:nvGrpSpPr>
              <p:cNvPr id="35" name="组合 34"/>
              <p:cNvGrpSpPr/>
              <p:nvPr/>
            </p:nvGrpSpPr>
            <p:grpSpPr>
              <a:xfrm>
                <a:off x="3564830" y="2205362"/>
                <a:ext cx="726357" cy="1637579"/>
                <a:chOff x="3564830" y="2205362"/>
                <a:chExt cx="726357" cy="1637579"/>
              </a:xfrm>
            </p:grpSpPr>
            <p:sp>
              <p:nvSpPr>
                <p:cNvPr id="37" name="等腰三角形 2"/>
                <p:cNvSpPr/>
                <p:nvPr/>
              </p:nvSpPr>
              <p:spPr>
                <a:xfrm>
                  <a:off x="3564830" y="2540385"/>
                  <a:ext cx="706795" cy="1302556"/>
                </a:xfrm>
                <a:custGeom>
                  <a:avLst/>
                  <a:gdLst>
                    <a:gd name="connsiteX0" fmla="*/ 0 w 648072"/>
                    <a:gd name="connsiteY0" fmla="*/ 648072 h 648072"/>
                    <a:gd name="connsiteX1" fmla="*/ 324036 w 648072"/>
                    <a:gd name="connsiteY1" fmla="*/ 0 h 648072"/>
                    <a:gd name="connsiteX2" fmla="*/ 648072 w 648072"/>
                    <a:gd name="connsiteY2" fmla="*/ 648072 h 648072"/>
                    <a:gd name="connsiteX3" fmla="*/ 0 w 648072"/>
                    <a:gd name="connsiteY3" fmla="*/ 648072 h 648072"/>
                    <a:gd name="connsiteX0-1" fmla="*/ 0 w 878313"/>
                    <a:gd name="connsiteY0-2" fmla="*/ 895461 h 895461"/>
                    <a:gd name="connsiteX1-3" fmla="*/ 878313 w 878313"/>
                    <a:gd name="connsiteY1-4" fmla="*/ 0 h 895461"/>
                    <a:gd name="connsiteX2-5" fmla="*/ 648072 w 878313"/>
                    <a:gd name="connsiteY2-6" fmla="*/ 895461 h 895461"/>
                    <a:gd name="connsiteX3-7" fmla="*/ 0 w 878313"/>
                    <a:gd name="connsiteY3-8" fmla="*/ 895461 h 895461"/>
                    <a:gd name="connsiteX0-9" fmla="*/ 0 w 1365187"/>
                    <a:gd name="connsiteY0-10" fmla="*/ 895461 h 1073957"/>
                    <a:gd name="connsiteX1-11" fmla="*/ 878313 w 1365187"/>
                    <a:gd name="connsiteY1-12" fmla="*/ 0 h 1073957"/>
                    <a:gd name="connsiteX2-13" fmla="*/ 1365187 w 1365187"/>
                    <a:gd name="connsiteY2-14" fmla="*/ 1073957 h 1073957"/>
                    <a:gd name="connsiteX3-15" fmla="*/ 0 w 1365187"/>
                    <a:gd name="connsiteY3-16" fmla="*/ 895461 h 1073957"/>
                    <a:gd name="connsiteX0-17" fmla="*/ 349237 w 486874"/>
                    <a:gd name="connsiteY0-18" fmla="*/ 1302556 h 1302556"/>
                    <a:gd name="connsiteX1-19" fmla="*/ 0 w 486874"/>
                    <a:gd name="connsiteY1-20" fmla="*/ 0 h 1302556"/>
                    <a:gd name="connsiteX2-21" fmla="*/ 486874 w 486874"/>
                    <a:gd name="connsiteY2-22" fmla="*/ 1073957 h 1302556"/>
                    <a:gd name="connsiteX3-23" fmla="*/ 349237 w 486874"/>
                    <a:gd name="connsiteY3-24" fmla="*/ 1302556 h 1302556"/>
                    <a:gd name="connsiteX0-25" fmla="*/ 349237 w 486874"/>
                    <a:gd name="connsiteY0-26" fmla="*/ 1302556 h 1302556"/>
                    <a:gd name="connsiteX1-27" fmla="*/ 0 w 486874"/>
                    <a:gd name="connsiteY1-28" fmla="*/ 0 h 1302556"/>
                    <a:gd name="connsiteX2-29" fmla="*/ 486874 w 486874"/>
                    <a:gd name="connsiteY2-30" fmla="*/ 1073957 h 1302556"/>
                    <a:gd name="connsiteX3-31" fmla="*/ 349237 w 486874"/>
                    <a:gd name="connsiteY3-32" fmla="*/ 1302556 h 1302556"/>
                    <a:gd name="connsiteX0-33" fmla="*/ 502951 w 640588"/>
                    <a:gd name="connsiteY0-34" fmla="*/ 1302556 h 1302556"/>
                    <a:gd name="connsiteX1-35" fmla="*/ 153714 w 640588"/>
                    <a:gd name="connsiteY1-36" fmla="*/ 0 h 1302556"/>
                    <a:gd name="connsiteX2-37" fmla="*/ 640588 w 640588"/>
                    <a:gd name="connsiteY2-38" fmla="*/ 1073957 h 1302556"/>
                    <a:gd name="connsiteX3-39" fmla="*/ 502951 w 640588"/>
                    <a:gd name="connsiteY3-40" fmla="*/ 1302556 h 1302556"/>
                    <a:gd name="connsiteX0-41" fmla="*/ 510790 w 648427"/>
                    <a:gd name="connsiteY0-42" fmla="*/ 1302556 h 1302556"/>
                    <a:gd name="connsiteX1-43" fmla="*/ 161553 w 648427"/>
                    <a:gd name="connsiteY1-44" fmla="*/ 0 h 1302556"/>
                    <a:gd name="connsiteX2-45" fmla="*/ 648427 w 648427"/>
                    <a:gd name="connsiteY2-46" fmla="*/ 1073957 h 1302556"/>
                    <a:gd name="connsiteX3-47" fmla="*/ 510790 w 648427"/>
                    <a:gd name="connsiteY3-48" fmla="*/ 1302556 h 1302556"/>
                    <a:gd name="connsiteX0-49" fmla="*/ 519054 w 644165"/>
                    <a:gd name="connsiteY0-50" fmla="*/ 1302556 h 1302556"/>
                    <a:gd name="connsiteX1-51" fmla="*/ 157291 w 644165"/>
                    <a:gd name="connsiteY1-52" fmla="*/ 0 h 1302556"/>
                    <a:gd name="connsiteX2-53" fmla="*/ 644165 w 644165"/>
                    <a:gd name="connsiteY2-54" fmla="*/ 1073957 h 1302556"/>
                    <a:gd name="connsiteX3-55" fmla="*/ 519054 w 644165"/>
                    <a:gd name="connsiteY3-56" fmla="*/ 1302556 h 1302556"/>
                    <a:gd name="connsiteX0-57" fmla="*/ 519054 w 644165"/>
                    <a:gd name="connsiteY0-58" fmla="*/ 1302556 h 1302556"/>
                    <a:gd name="connsiteX1-59" fmla="*/ 157291 w 644165"/>
                    <a:gd name="connsiteY1-60" fmla="*/ 0 h 1302556"/>
                    <a:gd name="connsiteX2-61" fmla="*/ 644165 w 644165"/>
                    <a:gd name="connsiteY2-62" fmla="*/ 1073957 h 1302556"/>
                    <a:gd name="connsiteX3-63" fmla="*/ 519054 w 644165"/>
                    <a:gd name="connsiteY3-64" fmla="*/ 1302556 h 1302556"/>
                    <a:gd name="connsiteX0-65" fmla="*/ 519054 w 644165"/>
                    <a:gd name="connsiteY0-66" fmla="*/ 1302556 h 1302556"/>
                    <a:gd name="connsiteX1-67" fmla="*/ 157291 w 644165"/>
                    <a:gd name="connsiteY1-68" fmla="*/ 0 h 1302556"/>
                    <a:gd name="connsiteX2-69" fmla="*/ 644165 w 644165"/>
                    <a:gd name="connsiteY2-70" fmla="*/ 1073957 h 1302556"/>
                    <a:gd name="connsiteX3-71" fmla="*/ 519054 w 644165"/>
                    <a:gd name="connsiteY3-72" fmla="*/ 1302556 h 1302556"/>
                    <a:gd name="connsiteX0-73" fmla="*/ 519054 w 644165"/>
                    <a:gd name="connsiteY0-74" fmla="*/ 1302556 h 1302556"/>
                    <a:gd name="connsiteX1-75" fmla="*/ 157291 w 644165"/>
                    <a:gd name="connsiteY1-76" fmla="*/ 0 h 1302556"/>
                    <a:gd name="connsiteX2-77" fmla="*/ 644165 w 644165"/>
                    <a:gd name="connsiteY2-78" fmla="*/ 1073957 h 1302556"/>
                    <a:gd name="connsiteX3-79" fmla="*/ 519054 w 644165"/>
                    <a:gd name="connsiteY3-80" fmla="*/ 1302556 h 1302556"/>
                    <a:gd name="connsiteX0-81" fmla="*/ 519054 w 641034"/>
                    <a:gd name="connsiteY0-82" fmla="*/ 1302556 h 1302556"/>
                    <a:gd name="connsiteX1-83" fmla="*/ 157291 w 641034"/>
                    <a:gd name="connsiteY1-84" fmla="*/ 0 h 1302556"/>
                    <a:gd name="connsiteX2-85" fmla="*/ 641034 w 641034"/>
                    <a:gd name="connsiteY2-86" fmla="*/ 1061431 h 1302556"/>
                    <a:gd name="connsiteX3-87" fmla="*/ 519054 w 641034"/>
                    <a:gd name="connsiteY3-88" fmla="*/ 1302556 h 1302556"/>
                    <a:gd name="connsiteX0-89" fmla="*/ 519054 w 709927"/>
                    <a:gd name="connsiteY0-90" fmla="*/ 1302556 h 1302556"/>
                    <a:gd name="connsiteX1-91" fmla="*/ 157291 w 709927"/>
                    <a:gd name="connsiteY1-92" fmla="*/ 0 h 1302556"/>
                    <a:gd name="connsiteX2-93" fmla="*/ 709927 w 709927"/>
                    <a:gd name="connsiteY2-94" fmla="*/ 964355 h 1302556"/>
                    <a:gd name="connsiteX3-95" fmla="*/ 519054 w 709927"/>
                    <a:gd name="connsiteY3-96" fmla="*/ 1302556 h 1302556"/>
                    <a:gd name="connsiteX0-97" fmla="*/ 519054 w 706795"/>
                    <a:gd name="connsiteY0-98" fmla="*/ 1302556 h 1302556"/>
                    <a:gd name="connsiteX1-99" fmla="*/ 157291 w 706795"/>
                    <a:gd name="connsiteY1-100" fmla="*/ 0 h 1302556"/>
                    <a:gd name="connsiteX2-101" fmla="*/ 706795 w 706795"/>
                    <a:gd name="connsiteY2-102" fmla="*/ 951829 h 1302556"/>
                    <a:gd name="connsiteX3-103" fmla="*/ 519054 w 706795"/>
                    <a:gd name="connsiteY3-104" fmla="*/ 1302556 h 1302556"/>
                  </a:gdLst>
                  <a:ahLst/>
                  <a:cxnLst>
                    <a:cxn ang="0">
                      <a:pos x="connsiteX0-1" y="connsiteY0-2"/>
                    </a:cxn>
                    <a:cxn ang="0">
                      <a:pos x="connsiteX1-3" y="connsiteY1-4"/>
                    </a:cxn>
                    <a:cxn ang="0">
                      <a:pos x="connsiteX2-5" y="connsiteY2-6"/>
                    </a:cxn>
                    <a:cxn ang="0">
                      <a:pos x="connsiteX3-7" y="connsiteY3-8"/>
                    </a:cxn>
                  </a:cxnLst>
                  <a:rect l="l" t="t" r="r" b="b"/>
                  <a:pathLst>
                    <a:path w="706795" h="1302556">
                      <a:moveTo>
                        <a:pt x="519054" y="1302556"/>
                      </a:moveTo>
                      <a:cubicBezTo>
                        <a:pt x="-89005" y="846450"/>
                        <a:pt x="-95814" y="421659"/>
                        <a:pt x="157291" y="0"/>
                      </a:cubicBezTo>
                      <a:cubicBezTo>
                        <a:pt x="47141" y="370512"/>
                        <a:pt x="297115" y="662736"/>
                        <a:pt x="706795" y="951829"/>
                      </a:cubicBezTo>
                      <a:lnTo>
                        <a:pt x="519054" y="1302556"/>
                      </a:lnTo>
                      <a:close/>
                    </a:path>
                  </a:pathLst>
                </a:custGeom>
                <a:gradFill>
                  <a:gsLst>
                    <a:gs pos="20000">
                      <a:schemeClr val="bg2"/>
                    </a:gs>
                    <a:gs pos="76000">
                      <a:schemeClr val="tx2">
                        <a:lumMod val="75000"/>
                      </a:schemeClr>
                    </a:gs>
                  </a:gsLst>
                  <a:lin ang="9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38" name="矩形 1"/>
                <p:cNvSpPr/>
                <p:nvPr/>
              </p:nvSpPr>
              <p:spPr>
                <a:xfrm>
                  <a:off x="3675390" y="2205362"/>
                  <a:ext cx="615797" cy="1409045"/>
                </a:xfrm>
                <a:custGeom>
                  <a:avLst/>
                  <a:gdLst>
                    <a:gd name="connsiteX0" fmla="*/ 0 w 792088"/>
                    <a:gd name="connsiteY0" fmla="*/ 0 h 576064"/>
                    <a:gd name="connsiteX1" fmla="*/ 792088 w 792088"/>
                    <a:gd name="connsiteY1" fmla="*/ 0 h 576064"/>
                    <a:gd name="connsiteX2" fmla="*/ 792088 w 792088"/>
                    <a:gd name="connsiteY2" fmla="*/ 576064 h 576064"/>
                    <a:gd name="connsiteX3" fmla="*/ 0 w 792088"/>
                    <a:gd name="connsiteY3" fmla="*/ 576064 h 576064"/>
                    <a:gd name="connsiteX4" fmla="*/ 0 w 792088"/>
                    <a:gd name="connsiteY4" fmla="*/ 0 h 576064"/>
                    <a:gd name="connsiteX0-1" fmla="*/ 0 w 857850"/>
                    <a:gd name="connsiteY0-2" fmla="*/ 90814 h 666878"/>
                    <a:gd name="connsiteX1-3" fmla="*/ 857850 w 857850"/>
                    <a:gd name="connsiteY1-4" fmla="*/ 0 h 666878"/>
                    <a:gd name="connsiteX2-5" fmla="*/ 792088 w 857850"/>
                    <a:gd name="connsiteY2-6" fmla="*/ 666878 h 666878"/>
                    <a:gd name="connsiteX3-7" fmla="*/ 0 w 857850"/>
                    <a:gd name="connsiteY3-8" fmla="*/ 666878 h 666878"/>
                    <a:gd name="connsiteX4-9" fmla="*/ 0 w 857850"/>
                    <a:gd name="connsiteY4-10" fmla="*/ 90814 h 666878"/>
                    <a:gd name="connsiteX0-11" fmla="*/ 723378 w 857850"/>
                    <a:gd name="connsiteY0-12" fmla="*/ 0 h 942451"/>
                    <a:gd name="connsiteX1-13" fmla="*/ 857850 w 857850"/>
                    <a:gd name="connsiteY1-14" fmla="*/ 275573 h 942451"/>
                    <a:gd name="connsiteX2-15" fmla="*/ 792088 w 857850"/>
                    <a:gd name="connsiteY2-16" fmla="*/ 942451 h 942451"/>
                    <a:gd name="connsiteX3-17" fmla="*/ 0 w 857850"/>
                    <a:gd name="connsiteY3-18" fmla="*/ 942451 h 942451"/>
                    <a:gd name="connsiteX4-19" fmla="*/ 723378 w 857850"/>
                    <a:gd name="connsiteY4-20" fmla="*/ 0 h 942451"/>
                    <a:gd name="connsiteX0-21" fmla="*/ 0 w 203548"/>
                    <a:gd name="connsiteY0-22" fmla="*/ 0 h 1409045"/>
                    <a:gd name="connsiteX1-23" fmla="*/ 134472 w 203548"/>
                    <a:gd name="connsiteY1-24" fmla="*/ 275573 h 1409045"/>
                    <a:gd name="connsiteX2-25" fmla="*/ 68710 w 203548"/>
                    <a:gd name="connsiteY2-26" fmla="*/ 942451 h 1409045"/>
                    <a:gd name="connsiteX3-27" fmla="*/ 203548 w 203548"/>
                    <a:gd name="connsiteY3-28" fmla="*/ 1409045 h 1409045"/>
                    <a:gd name="connsiteX4-29" fmla="*/ 0 w 203548"/>
                    <a:gd name="connsiteY4-30" fmla="*/ 0 h 1409045"/>
                    <a:gd name="connsiteX0-31" fmla="*/ 0 w 240943"/>
                    <a:gd name="connsiteY0-32" fmla="*/ 0 h 1409045"/>
                    <a:gd name="connsiteX1-33" fmla="*/ 134472 w 240943"/>
                    <a:gd name="connsiteY1-34" fmla="*/ 275573 h 1409045"/>
                    <a:gd name="connsiteX2-35" fmla="*/ 240943 w 240943"/>
                    <a:gd name="connsiteY2-36" fmla="*/ 1039528 h 1409045"/>
                    <a:gd name="connsiteX3-37" fmla="*/ 203548 w 240943"/>
                    <a:gd name="connsiteY3-38" fmla="*/ 1409045 h 1409045"/>
                    <a:gd name="connsiteX4-39" fmla="*/ 0 w 240943"/>
                    <a:gd name="connsiteY4-40" fmla="*/ 0 h 1409045"/>
                    <a:gd name="connsiteX0-41" fmla="*/ 213019 w 453962"/>
                    <a:gd name="connsiteY0-42" fmla="*/ 0 h 1409045"/>
                    <a:gd name="connsiteX1-43" fmla="*/ 347491 w 453962"/>
                    <a:gd name="connsiteY1-44" fmla="*/ 275573 h 1409045"/>
                    <a:gd name="connsiteX2-45" fmla="*/ 453962 w 453962"/>
                    <a:gd name="connsiteY2-46" fmla="*/ 1039528 h 1409045"/>
                    <a:gd name="connsiteX3-47" fmla="*/ 416567 w 453962"/>
                    <a:gd name="connsiteY3-48" fmla="*/ 1409045 h 1409045"/>
                    <a:gd name="connsiteX4-49" fmla="*/ 213019 w 453962"/>
                    <a:gd name="connsiteY4-50" fmla="*/ 0 h 1409045"/>
                    <a:gd name="connsiteX0-51" fmla="*/ 305613 w 546556"/>
                    <a:gd name="connsiteY0-52" fmla="*/ 0 h 1409045"/>
                    <a:gd name="connsiteX1-53" fmla="*/ 440085 w 546556"/>
                    <a:gd name="connsiteY1-54" fmla="*/ 275573 h 1409045"/>
                    <a:gd name="connsiteX2-55" fmla="*/ 546556 w 546556"/>
                    <a:gd name="connsiteY2-56" fmla="*/ 1039528 h 1409045"/>
                    <a:gd name="connsiteX3-57" fmla="*/ 509161 w 546556"/>
                    <a:gd name="connsiteY3-58" fmla="*/ 1409045 h 1409045"/>
                    <a:gd name="connsiteX4-59" fmla="*/ 305613 w 546556"/>
                    <a:gd name="connsiteY4-60" fmla="*/ 0 h 1409045"/>
                    <a:gd name="connsiteX0-61" fmla="*/ 324706 w 565649"/>
                    <a:gd name="connsiteY0-62" fmla="*/ 0 h 1409045"/>
                    <a:gd name="connsiteX1-63" fmla="*/ 459178 w 565649"/>
                    <a:gd name="connsiteY1-64" fmla="*/ 275573 h 1409045"/>
                    <a:gd name="connsiteX2-65" fmla="*/ 565649 w 565649"/>
                    <a:gd name="connsiteY2-66" fmla="*/ 1039528 h 1409045"/>
                    <a:gd name="connsiteX3-67" fmla="*/ 528254 w 565649"/>
                    <a:gd name="connsiteY3-68" fmla="*/ 1409045 h 1409045"/>
                    <a:gd name="connsiteX4-69" fmla="*/ 324706 w 565649"/>
                    <a:gd name="connsiteY4-70" fmla="*/ 0 h 1409045"/>
                    <a:gd name="connsiteX0-71" fmla="*/ 323844 w 564787"/>
                    <a:gd name="connsiteY0-72" fmla="*/ 0 h 1409045"/>
                    <a:gd name="connsiteX1-73" fmla="*/ 458316 w 564787"/>
                    <a:gd name="connsiteY1-74" fmla="*/ 275573 h 1409045"/>
                    <a:gd name="connsiteX2-75" fmla="*/ 564787 w 564787"/>
                    <a:gd name="connsiteY2-76" fmla="*/ 1039528 h 1409045"/>
                    <a:gd name="connsiteX3-77" fmla="*/ 527392 w 564787"/>
                    <a:gd name="connsiteY3-78" fmla="*/ 1409045 h 1409045"/>
                    <a:gd name="connsiteX4-79" fmla="*/ 323844 w 564787"/>
                    <a:gd name="connsiteY4-80" fmla="*/ 0 h 1409045"/>
                    <a:gd name="connsiteX0-81" fmla="*/ 323844 w 604774"/>
                    <a:gd name="connsiteY0-82" fmla="*/ 0 h 1409045"/>
                    <a:gd name="connsiteX1-83" fmla="*/ 458316 w 604774"/>
                    <a:gd name="connsiteY1-84" fmla="*/ 275573 h 1409045"/>
                    <a:gd name="connsiteX2-85" fmla="*/ 564787 w 604774"/>
                    <a:gd name="connsiteY2-86" fmla="*/ 1039528 h 1409045"/>
                    <a:gd name="connsiteX3-87" fmla="*/ 527392 w 604774"/>
                    <a:gd name="connsiteY3-88" fmla="*/ 1409045 h 1409045"/>
                    <a:gd name="connsiteX4-89" fmla="*/ 323844 w 604774"/>
                    <a:gd name="connsiteY4-90" fmla="*/ 0 h 1409045"/>
                    <a:gd name="connsiteX0-91" fmla="*/ 323844 w 604774"/>
                    <a:gd name="connsiteY0-92" fmla="*/ 0 h 1409045"/>
                    <a:gd name="connsiteX1-93" fmla="*/ 458316 w 604774"/>
                    <a:gd name="connsiteY1-94" fmla="*/ 275573 h 1409045"/>
                    <a:gd name="connsiteX2-95" fmla="*/ 564787 w 604774"/>
                    <a:gd name="connsiteY2-96" fmla="*/ 1039528 h 1409045"/>
                    <a:gd name="connsiteX3-97" fmla="*/ 527392 w 604774"/>
                    <a:gd name="connsiteY3-98" fmla="*/ 1409045 h 1409045"/>
                    <a:gd name="connsiteX4-99" fmla="*/ 323844 w 604774"/>
                    <a:gd name="connsiteY4-100" fmla="*/ 0 h 1409045"/>
                    <a:gd name="connsiteX0-101" fmla="*/ 323844 w 604774"/>
                    <a:gd name="connsiteY0-102" fmla="*/ 0 h 1409045"/>
                    <a:gd name="connsiteX1-103" fmla="*/ 458316 w 604774"/>
                    <a:gd name="connsiteY1-104" fmla="*/ 275573 h 1409045"/>
                    <a:gd name="connsiteX2-105" fmla="*/ 564787 w 604774"/>
                    <a:gd name="connsiteY2-106" fmla="*/ 1039528 h 1409045"/>
                    <a:gd name="connsiteX3-107" fmla="*/ 527392 w 604774"/>
                    <a:gd name="connsiteY3-108" fmla="*/ 1409045 h 1409045"/>
                    <a:gd name="connsiteX4-109" fmla="*/ 323844 w 604774"/>
                    <a:gd name="connsiteY4-110" fmla="*/ 0 h 1409045"/>
                    <a:gd name="connsiteX0-111" fmla="*/ 323844 w 604774"/>
                    <a:gd name="connsiteY0-112" fmla="*/ 0 h 1409045"/>
                    <a:gd name="connsiteX1-113" fmla="*/ 458316 w 604774"/>
                    <a:gd name="connsiteY1-114" fmla="*/ 275573 h 1409045"/>
                    <a:gd name="connsiteX2-115" fmla="*/ 564787 w 604774"/>
                    <a:gd name="connsiteY2-116" fmla="*/ 1039528 h 1409045"/>
                    <a:gd name="connsiteX3-117" fmla="*/ 527392 w 604774"/>
                    <a:gd name="connsiteY3-118" fmla="*/ 1409045 h 1409045"/>
                    <a:gd name="connsiteX4-119" fmla="*/ 323844 w 604774"/>
                    <a:gd name="connsiteY4-120" fmla="*/ 0 h 1409045"/>
                    <a:gd name="connsiteX0-121" fmla="*/ 323844 w 604774"/>
                    <a:gd name="connsiteY0-122" fmla="*/ 0 h 1409045"/>
                    <a:gd name="connsiteX1-123" fmla="*/ 458316 w 604774"/>
                    <a:gd name="connsiteY1-124" fmla="*/ 275573 h 1409045"/>
                    <a:gd name="connsiteX2-125" fmla="*/ 564787 w 604774"/>
                    <a:gd name="connsiteY2-126" fmla="*/ 1039528 h 1409045"/>
                    <a:gd name="connsiteX3-127" fmla="*/ 527392 w 604774"/>
                    <a:gd name="connsiteY3-128" fmla="*/ 1409045 h 1409045"/>
                    <a:gd name="connsiteX4-129" fmla="*/ 323844 w 604774"/>
                    <a:gd name="connsiteY4-130" fmla="*/ 0 h 1409045"/>
                    <a:gd name="connsiteX0-131" fmla="*/ 323844 w 604774"/>
                    <a:gd name="connsiteY0-132" fmla="*/ 0 h 1409045"/>
                    <a:gd name="connsiteX1-133" fmla="*/ 458316 w 604774"/>
                    <a:gd name="connsiteY1-134" fmla="*/ 275573 h 1409045"/>
                    <a:gd name="connsiteX2-135" fmla="*/ 564787 w 604774"/>
                    <a:gd name="connsiteY2-136" fmla="*/ 1039528 h 1409045"/>
                    <a:gd name="connsiteX3-137" fmla="*/ 527392 w 604774"/>
                    <a:gd name="connsiteY3-138" fmla="*/ 1409045 h 1409045"/>
                    <a:gd name="connsiteX4-139" fmla="*/ 323844 w 604774"/>
                    <a:gd name="connsiteY4-140" fmla="*/ 0 h 1409045"/>
                    <a:gd name="connsiteX0-141" fmla="*/ 323844 w 604774"/>
                    <a:gd name="connsiteY0-142" fmla="*/ 0 h 1409045"/>
                    <a:gd name="connsiteX1-143" fmla="*/ 458316 w 604774"/>
                    <a:gd name="connsiteY1-144" fmla="*/ 275573 h 1409045"/>
                    <a:gd name="connsiteX2-145" fmla="*/ 564787 w 604774"/>
                    <a:gd name="connsiteY2-146" fmla="*/ 1039528 h 1409045"/>
                    <a:gd name="connsiteX3-147" fmla="*/ 527392 w 604774"/>
                    <a:gd name="connsiteY3-148" fmla="*/ 1409045 h 1409045"/>
                    <a:gd name="connsiteX4-149" fmla="*/ 323844 w 604774"/>
                    <a:gd name="connsiteY4-150" fmla="*/ 0 h 1409045"/>
                    <a:gd name="connsiteX0-151" fmla="*/ 323844 w 604774"/>
                    <a:gd name="connsiteY0-152" fmla="*/ 0 h 1409045"/>
                    <a:gd name="connsiteX1-153" fmla="*/ 458316 w 604774"/>
                    <a:gd name="connsiteY1-154" fmla="*/ 275573 h 1409045"/>
                    <a:gd name="connsiteX2-155" fmla="*/ 564787 w 604774"/>
                    <a:gd name="connsiteY2-156" fmla="*/ 1039528 h 1409045"/>
                    <a:gd name="connsiteX3-157" fmla="*/ 527392 w 604774"/>
                    <a:gd name="connsiteY3-158" fmla="*/ 1409045 h 1409045"/>
                    <a:gd name="connsiteX4-159" fmla="*/ 323844 w 604774"/>
                    <a:gd name="connsiteY4-160" fmla="*/ 0 h 1409045"/>
                    <a:gd name="connsiteX0-161" fmla="*/ 323844 w 604774"/>
                    <a:gd name="connsiteY0-162" fmla="*/ 0 h 1409045"/>
                    <a:gd name="connsiteX1-163" fmla="*/ 458316 w 604774"/>
                    <a:gd name="connsiteY1-164" fmla="*/ 275573 h 1409045"/>
                    <a:gd name="connsiteX2-165" fmla="*/ 564787 w 604774"/>
                    <a:gd name="connsiteY2-166" fmla="*/ 1039528 h 1409045"/>
                    <a:gd name="connsiteX3-167" fmla="*/ 527392 w 604774"/>
                    <a:gd name="connsiteY3-168" fmla="*/ 1409045 h 1409045"/>
                    <a:gd name="connsiteX4-169" fmla="*/ 323844 w 604774"/>
                    <a:gd name="connsiteY4-170" fmla="*/ 0 h 1409045"/>
                    <a:gd name="connsiteX0-171" fmla="*/ 323844 w 604774"/>
                    <a:gd name="connsiteY0-172" fmla="*/ 0 h 1409045"/>
                    <a:gd name="connsiteX1-173" fmla="*/ 458316 w 604774"/>
                    <a:gd name="connsiteY1-174" fmla="*/ 275573 h 1409045"/>
                    <a:gd name="connsiteX2-175" fmla="*/ 564787 w 604774"/>
                    <a:gd name="connsiteY2-176" fmla="*/ 1039528 h 1409045"/>
                    <a:gd name="connsiteX3-177" fmla="*/ 527392 w 604774"/>
                    <a:gd name="connsiteY3-178" fmla="*/ 1409045 h 1409045"/>
                    <a:gd name="connsiteX4-179" fmla="*/ 323844 w 604774"/>
                    <a:gd name="connsiteY4-180" fmla="*/ 0 h 1409045"/>
                    <a:gd name="connsiteX0-181" fmla="*/ 323844 w 604774"/>
                    <a:gd name="connsiteY0-182" fmla="*/ 0 h 1409045"/>
                    <a:gd name="connsiteX1-183" fmla="*/ 458316 w 604774"/>
                    <a:gd name="connsiteY1-184" fmla="*/ 275573 h 1409045"/>
                    <a:gd name="connsiteX2-185" fmla="*/ 564787 w 604774"/>
                    <a:gd name="connsiteY2-186" fmla="*/ 1039528 h 1409045"/>
                    <a:gd name="connsiteX3-187" fmla="*/ 527392 w 604774"/>
                    <a:gd name="connsiteY3-188" fmla="*/ 1409045 h 1409045"/>
                    <a:gd name="connsiteX4-189" fmla="*/ 323844 w 604774"/>
                    <a:gd name="connsiteY4-190" fmla="*/ 0 h 1409045"/>
                    <a:gd name="connsiteX0-191" fmla="*/ 323844 w 608857"/>
                    <a:gd name="connsiteY0-192" fmla="*/ 0 h 1409045"/>
                    <a:gd name="connsiteX1-193" fmla="*/ 458316 w 608857"/>
                    <a:gd name="connsiteY1-194" fmla="*/ 275573 h 1409045"/>
                    <a:gd name="connsiteX2-195" fmla="*/ 564787 w 608857"/>
                    <a:gd name="connsiteY2-196" fmla="*/ 1039528 h 1409045"/>
                    <a:gd name="connsiteX3-197" fmla="*/ 527392 w 608857"/>
                    <a:gd name="connsiteY3-198" fmla="*/ 1409045 h 1409045"/>
                    <a:gd name="connsiteX4-199" fmla="*/ 323844 w 608857"/>
                    <a:gd name="connsiteY4-200" fmla="*/ 0 h 1409045"/>
                    <a:gd name="connsiteX0-201" fmla="*/ 323844 w 615797"/>
                    <a:gd name="connsiteY0-202" fmla="*/ 0 h 1409045"/>
                    <a:gd name="connsiteX1-203" fmla="*/ 458316 w 615797"/>
                    <a:gd name="connsiteY1-204" fmla="*/ 275573 h 1409045"/>
                    <a:gd name="connsiteX2-205" fmla="*/ 564787 w 615797"/>
                    <a:gd name="connsiteY2-206" fmla="*/ 1039528 h 1409045"/>
                    <a:gd name="connsiteX3-207" fmla="*/ 527392 w 615797"/>
                    <a:gd name="connsiteY3-208" fmla="*/ 1409045 h 1409045"/>
                    <a:gd name="connsiteX4-209" fmla="*/ 323844 w 615797"/>
                    <a:gd name="connsiteY4-210" fmla="*/ 0 h 140904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15797" h="1409045">
                      <a:moveTo>
                        <a:pt x="323844" y="0"/>
                      </a:moveTo>
                      <a:cubicBezTo>
                        <a:pt x="403114" y="32359"/>
                        <a:pt x="494911" y="177453"/>
                        <a:pt x="458316" y="275573"/>
                      </a:cubicBezTo>
                      <a:cubicBezTo>
                        <a:pt x="274601" y="661749"/>
                        <a:pt x="372723" y="809928"/>
                        <a:pt x="564787" y="1039528"/>
                      </a:cubicBezTo>
                      <a:cubicBezTo>
                        <a:pt x="683845" y="1237856"/>
                        <a:pt x="561777" y="1348503"/>
                        <a:pt x="527392" y="1409045"/>
                      </a:cubicBezTo>
                      <a:cubicBezTo>
                        <a:pt x="49316" y="1102201"/>
                        <a:pt x="-272187" y="422709"/>
                        <a:pt x="323844" y="0"/>
                      </a:cubicBezTo>
                      <a:close/>
                    </a:path>
                  </a:pathLst>
                </a:custGeom>
                <a:gradFill>
                  <a:gsLst>
                    <a:gs pos="12000">
                      <a:schemeClr val="bg2"/>
                    </a:gs>
                    <a:gs pos="88000">
                      <a:schemeClr val="tx2"/>
                    </a:gs>
                  </a:gsLst>
                  <a:lin ang="19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sp>
            <p:nvSpPr>
              <p:cNvPr id="36" name="矩形 1"/>
              <p:cNvSpPr/>
              <p:nvPr/>
            </p:nvSpPr>
            <p:spPr>
              <a:xfrm>
                <a:off x="3675408" y="2623385"/>
                <a:ext cx="615778" cy="999334"/>
              </a:xfrm>
              <a:custGeom>
                <a:avLst/>
                <a:gdLst/>
                <a:ahLst/>
                <a:cxnLst/>
                <a:rect l="l" t="t" r="r" b="b"/>
                <a:pathLst>
                  <a:path w="615778" h="999334">
                    <a:moveTo>
                      <a:pt x="395170" y="0"/>
                    </a:moveTo>
                    <a:lnTo>
                      <a:pt x="402204" y="307"/>
                    </a:lnTo>
                    <a:cubicBezTo>
                      <a:pt x="300615" y="290405"/>
                      <a:pt x="396742" y="428953"/>
                      <a:pt x="564768" y="629817"/>
                    </a:cubicBezTo>
                    <a:cubicBezTo>
                      <a:pt x="683826" y="828145"/>
                      <a:pt x="561758" y="938792"/>
                      <a:pt x="527373" y="999334"/>
                    </a:cubicBezTo>
                    <a:cubicBezTo>
                      <a:pt x="198798" y="788444"/>
                      <a:pt x="-55819" y="401529"/>
                      <a:pt x="10597" y="42937"/>
                    </a:cubicBezTo>
                    <a:cubicBezTo>
                      <a:pt x="133366" y="14333"/>
                      <a:pt x="262330" y="0"/>
                      <a:pt x="395170" y="0"/>
                    </a:cubicBezTo>
                    <a:close/>
                  </a:path>
                </a:pathLst>
              </a:custGeom>
              <a:gradFill>
                <a:gsLst>
                  <a:gs pos="95000">
                    <a:schemeClr val="bg1">
                      <a:alpha val="20000"/>
                    </a:schemeClr>
                  </a:gs>
                  <a:gs pos="0">
                    <a:schemeClr val="bg1">
                      <a:alpha val="20000"/>
                    </a:schemeClr>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grpSp>
          <p:nvGrpSpPr>
            <p:cNvPr id="39" name="组合 38"/>
            <p:cNvGrpSpPr/>
            <p:nvPr/>
          </p:nvGrpSpPr>
          <p:grpSpPr>
            <a:xfrm>
              <a:off x="6676" y="5137"/>
              <a:ext cx="2599" cy="1138"/>
              <a:chOff x="4188318" y="3247901"/>
              <a:chExt cx="1650634" cy="722749"/>
            </a:xfrm>
          </p:grpSpPr>
          <p:grpSp>
            <p:nvGrpSpPr>
              <p:cNvPr id="40" name="组合 39"/>
              <p:cNvGrpSpPr/>
              <p:nvPr/>
            </p:nvGrpSpPr>
            <p:grpSpPr>
              <a:xfrm rot="3371838" flipH="1">
                <a:off x="4652260" y="2783959"/>
                <a:ext cx="722749" cy="1650634"/>
                <a:chOff x="3568438" y="2192306"/>
                <a:chExt cx="722749" cy="1650634"/>
              </a:xfrm>
            </p:grpSpPr>
            <p:sp>
              <p:nvSpPr>
                <p:cNvPr id="42" name="等腰三角形 2"/>
                <p:cNvSpPr/>
                <p:nvPr/>
              </p:nvSpPr>
              <p:spPr>
                <a:xfrm>
                  <a:off x="3568438" y="2472284"/>
                  <a:ext cx="703187" cy="1370656"/>
                </a:xfrm>
                <a:custGeom>
                  <a:avLst/>
                  <a:gdLst>
                    <a:gd name="connsiteX0" fmla="*/ 0 w 648072"/>
                    <a:gd name="connsiteY0" fmla="*/ 648072 h 648072"/>
                    <a:gd name="connsiteX1" fmla="*/ 324036 w 648072"/>
                    <a:gd name="connsiteY1" fmla="*/ 0 h 648072"/>
                    <a:gd name="connsiteX2" fmla="*/ 648072 w 648072"/>
                    <a:gd name="connsiteY2" fmla="*/ 648072 h 648072"/>
                    <a:gd name="connsiteX3" fmla="*/ 0 w 648072"/>
                    <a:gd name="connsiteY3" fmla="*/ 648072 h 648072"/>
                    <a:gd name="connsiteX0-1" fmla="*/ 0 w 878313"/>
                    <a:gd name="connsiteY0-2" fmla="*/ 895461 h 895461"/>
                    <a:gd name="connsiteX1-3" fmla="*/ 878313 w 878313"/>
                    <a:gd name="connsiteY1-4" fmla="*/ 0 h 895461"/>
                    <a:gd name="connsiteX2-5" fmla="*/ 648072 w 878313"/>
                    <a:gd name="connsiteY2-6" fmla="*/ 895461 h 895461"/>
                    <a:gd name="connsiteX3-7" fmla="*/ 0 w 878313"/>
                    <a:gd name="connsiteY3-8" fmla="*/ 895461 h 895461"/>
                    <a:gd name="connsiteX0-9" fmla="*/ 0 w 1365187"/>
                    <a:gd name="connsiteY0-10" fmla="*/ 895461 h 1073957"/>
                    <a:gd name="connsiteX1-11" fmla="*/ 878313 w 1365187"/>
                    <a:gd name="connsiteY1-12" fmla="*/ 0 h 1073957"/>
                    <a:gd name="connsiteX2-13" fmla="*/ 1365187 w 1365187"/>
                    <a:gd name="connsiteY2-14" fmla="*/ 1073957 h 1073957"/>
                    <a:gd name="connsiteX3-15" fmla="*/ 0 w 1365187"/>
                    <a:gd name="connsiteY3-16" fmla="*/ 895461 h 1073957"/>
                    <a:gd name="connsiteX0-17" fmla="*/ 349237 w 486874"/>
                    <a:gd name="connsiteY0-18" fmla="*/ 1302556 h 1302556"/>
                    <a:gd name="connsiteX1-19" fmla="*/ 0 w 486874"/>
                    <a:gd name="connsiteY1-20" fmla="*/ 0 h 1302556"/>
                    <a:gd name="connsiteX2-21" fmla="*/ 486874 w 486874"/>
                    <a:gd name="connsiteY2-22" fmla="*/ 1073957 h 1302556"/>
                    <a:gd name="connsiteX3-23" fmla="*/ 349237 w 486874"/>
                    <a:gd name="connsiteY3-24" fmla="*/ 1302556 h 1302556"/>
                    <a:gd name="connsiteX0-25" fmla="*/ 349237 w 486874"/>
                    <a:gd name="connsiteY0-26" fmla="*/ 1302556 h 1302556"/>
                    <a:gd name="connsiteX1-27" fmla="*/ 0 w 486874"/>
                    <a:gd name="connsiteY1-28" fmla="*/ 0 h 1302556"/>
                    <a:gd name="connsiteX2-29" fmla="*/ 486874 w 486874"/>
                    <a:gd name="connsiteY2-30" fmla="*/ 1073957 h 1302556"/>
                    <a:gd name="connsiteX3-31" fmla="*/ 349237 w 486874"/>
                    <a:gd name="connsiteY3-32" fmla="*/ 1302556 h 1302556"/>
                    <a:gd name="connsiteX0-33" fmla="*/ 502951 w 640588"/>
                    <a:gd name="connsiteY0-34" fmla="*/ 1302556 h 1302556"/>
                    <a:gd name="connsiteX1-35" fmla="*/ 153714 w 640588"/>
                    <a:gd name="connsiteY1-36" fmla="*/ 0 h 1302556"/>
                    <a:gd name="connsiteX2-37" fmla="*/ 640588 w 640588"/>
                    <a:gd name="connsiteY2-38" fmla="*/ 1073957 h 1302556"/>
                    <a:gd name="connsiteX3-39" fmla="*/ 502951 w 640588"/>
                    <a:gd name="connsiteY3-40" fmla="*/ 1302556 h 1302556"/>
                    <a:gd name="connsiteX0-41" fmla="*/ 510790 w 648427"/>
                    <a:gd name="connsiteY0-42" fmla="*/ 1302556 h 1302556"/>
                    <a:gd name="connsiteX1-43" fmla="*/ 161553 w 648427"/>
                    <a:gd name="connsiteY1-44" fmla="*/ 0 h 1302556"/>
                    <a:gd name="connsiteX2-45" fmla="*/ 648427 w 648427"/>
                    <a:gd name="connsiteY2-46" fmla="*/ 1073957 h 1302556"/>
                    <a:gd name="connsiteX3-47" fmla="*/ 510790 w 648427"/>
                    <a:gd name="connsiteY3-48" fmla="*/ 1302556 h 1302556"/>
                    <a:gd name="connsiteX0-49" fmla="*/ 519054 w 644165"/>
                    <a:gd name="connsiteY0-50" fmla="*/ 1302556 h 1302556"/>
                    <a:gd name="connsiteX1-51" fmla="*/ 157291 w 644165"/>
                    <a:gd name="connsiteY1-52" fmla="*/ 0 h 1302556"/>
                    <a:gd name="connsiteX2-53" fmla="*/ 644165 w 644165"/>
                    <a:gd name="connsiteY2-54" fmla="*/ 1073957 h 1302556"/>
                    <a:gd name="connsiteX3-55" fmla="*/ 519054 w 644165"/>
                    <a:gd name="connsiteY3-56" fmla="*/ 1302556 h 1302556"/>
                    <a:gd name="connsiteX0-57" fmla="*/ 519054 w 644165"/>
                    <a:gd name="connsiteY0-58" fmla="*/ 1302556 h 1302556"/>
                    <a:gd name="connsiteX1-59" fmla="*/ 157291 w 644165"/>
                    <a:gd name="connsiteY1-60" fmla="*/ 0 h 1302556"/>
                    <a:gd name="connsiteX2-61" fmla="*/ 644165 w 644165"/>
                    <a:gd name="connsiteY2-62" fmla="*/ 1073957 h 1302556"/>
                    <a:gd name="connsiteX3-63" fmla="*/ 519054 w 644165"/>
                    <a:gd name="connsiteY3-64" fmla="*/ 1302556 h 1302556"/>
                    <a:gd name="connsiteX0-65" fmla="*/ 519054 w 644165"/>
                    <a:gd name="connsiteY0-66" fmla="*/ 1302556 h 1302556"/>
                    <a:gd name="connsiteX1-67" fmla="*/ 157291 w 644165"/>
                    <a:gd name="connsiteY1-68" fmla="*/ 0 h 1302556"/>
                    <a:gd name="connsiteX2-69" fmla="*/ 644165 w 644165"/>
                    <a:gd name="connsiteY2-70" fmla="*/ 1073957 h 1302556"/>
                    <a:gd name="connsiteX3-71" fmla="*/ 519054 w 644165"/>
                    <a:gd name="connsiteY3-72" fmla="*/ 1302556 h 1302556"/>
                    <a:gd name="connsiteX0-73" fmla="*/ 519054 w 644165"/>
                    <a:gd name="connsiteY0-74" fmla="*/ 1302556 h 1302556"/>
                    <a:gd name="connsiteX1-75" fmla="*/ 157291 w 644165"/>
                    <a:gd name="connsiteY1-76" fmla="*/ 0 h 1302556"/>
                    <a:gd name="connsiteX2-77" fmla="*/ 644165 w 644165"/>
                    <a:gd name="connsiteY2-78" fmla="*/ 1073957 h 1302556"/>
                    <a:gd name="connsiteX3-79" fmla="*/ 519054 w 644165"/>
                    <a:gd name="connsiteY3-80" fmla="*/ 1302556 h 1302556"/>
                    <a:gd name="connsiteX0-81" fmla="*/ 519054 w 641034"/>
                    <a:gd name="connsiteY0-82" fmla="*/ 1302556 h 1302556"/>
                    <a:gd name="connsiteX1-83" fmla="*/ 157291 w 641034"/>
                    <a:gd name="connsiteY1-84" fmla="*/ 0 h 1302556"/>
                    <a:gd name="connsiteX2-85" fmla="*/ 641034 w 641034"/>
                    <a:gd name="connsiteY2-86" fmla="*/ 1061431 h 1302556"/>
                    <a:gd name="connsiteX3-87" fmla="*/ 519054 w 641034"/>
                    <a:gd name="connsiteY3-88" fmla="*/ 1302556 h 1302556"/>
                    <a:gd name="connsiteX0-89" fmla="*/ 519054 w 709927"/>
                    <a:gd name="connsiteY0-90" fmla="*/ 1302556 h 1302556"/>
                    <a:gd name="connsiteX1-91" fmla="*/ 157291 w 709927"/>
                    <a:gd name="connsiteY1-92" fmla="*/ 0 h 1302556"/>
                    <a:gd name="connsiteX2-93" fmla="*/ 709927 w 709927"/>
                    <a:gd name="connsiteY2-94" fmla="*/ 964355 h 1302556"/>
                    <a:gd name="connsiteX3-95" fmla="*/ 519054 w 709927"/>
                    <a:gd name="connsiteY3-96" fmla="*/ 1302556 h 1302556"/>
                    <a:gd name="connsiteX0-97" fmla="*/ 519054 w 706795"/>
                    <a:gd name="connsiteY0-98" fmla="*/ 1302556 h 1302556"/>
                    <a:gd name="connsiteX1-99" fmla="*/ 157291 w 706795"/>
                    <a:gd name="connsiteY1-100" fmla="*/ 0 h 1302556"/>
                    <a:gd name="connsiteX2-101" fmla="*/ 706795 w 706795"/>
                    <a:gd name="connsiteY2-102" fmla="*/ 951829 h 1302556"/>
                    <a:gd name="connsiteX3-103" fmla="*/ 519054 w 706795"/>
                    <a:gd name="connsiteY3-104" fmla="*/ 1302556 h 1302556"/>
                    <a:gd name="connsiteX0-105" fmla="*/ 499333 w 687074"/>
                    <a:gd name="connsiteY0-106" fmla="*/ 1368660 h 1368660"/>
                    <a:gd name="connsiteX1-107" fmla="*/ 167820 w 687074"/>
                    <a:gd name="connsiteY1-108" fmla="*/ 0 h 1368660"/>
                    <a:gd name="connsiteX2-109" fmla="*/ 687074 w 687074"/>
                    <a:gd name="connsiteY2-110" fmla="*/ 1017933 h 1368660"/>
                    <a:gd name="connsiteX3-111" fmla="*/ 499333 w 687074"/>
                    <a:gd name="connsiteY3-112" fmla="*/ 1368660 h 1368660"/>
                    <a:gd name="connsiteX0-113" fmla="*/ 499333 w 687074"/>
                    <a:gd name="connsiteY0-114" fmla="*/ 1368660 h 1368660"/>
                    <a:gd name="connsiteX1-115" fmla="*/ 167820 w 687074"/>
                    <a:gd name="connsiteY1-116" fmla="*/ 0 h 1368660"/>
                    <a:gd name="connsiteX2-117" fmla="*/ 687074 w 687074"/>
                    <a:gd name="connsiteY2-118" fmla="*/ 1017933 h 1368660"/>
                    <a:gd name="connsiteX3-119" fmla="*/ 499333 w 687074"/>
                    <a:gd name="connsiteY3-120" fmla="*/ 1368660 h 1368660"/>
                    <a:gd name="connsiteX0-121" fmla="*/ 504739 w 692480"/>
                    <a:gd name="connsiteY0-122" fmla="*/ 1368660 h 1368660"/>
                    <a:gd name="connsiteX1-123" fmla="*/ 173226 w 692480"/>
                    <a:gd name="connsiteY1-124" fmla="*/ 0 h 1368660"/>
                    <a:gd name="connsiteX2-125" fmla="*/ 692480 w 692480"/>
                    <a:gd name="connsiteY2-126" fmla="*/ 1017933 h 1368660"/>
                    <a:gd name="connsiteX3-127" fmla="*/ 504739 w 692480"/>
                    <a:gd name="connsiteY3-128" fmla="*/ 1368660 h 1368660"/>
                    <a:gd name="connsiteX0-129" fmla="*/ 511573 w 699314"/>
                    <a:gd name="connsiteY0-130" fmla="*/ 1368660 h 1368660"/>
                    <a:gd name="connsiteX1-131" fmla="*/ 180060 w 699314"/>
                    <a:gd name="connsiteY1-132" fmla="*/ 0 h 1368660"/>
                    <a:gd name="connsiteX2-133" fmla="*/ 699314 w 699314"/>
                    <a:gd name="connsiteY2-134" fmla="*/ 1017933 h 1368660"/>
                    <a:gd name="connsiteX3-135" fmla="*/ 511573 w 699314"/>
                    <a:gd name="connsiteY3-136" fmla="*/ 1368660 h 1368660"/>
                    <a:gd name="connsiteX0-137" fmla="*/ 506912 w 694653"/>
                    <a:gd name="connsiteY0-138" fmla="*/ 1370656 h 1370656"/>
                    <a:gd name="connsiteX1-139" fmla="*/ 182661 w 694653"/>
                    <a:gd name="connsiteY1-140" fmla="*/ 0 h 1370656"/>
                    <a:gd name="connsiteX2-141" fmla="*/ 694653 w 694653"/>
                    <a:gd name="connsiteY2-142" fmla="*/ 1019929 h 1370656"/>
                    <a:gd name="connsiteX3-143" fmla="*/ 506912 w 694653"/>
                    <a:gd name="connsiteY3-144" fmla="*/ 1370656 h 1370656"/>
                    <a:gd name="connsiteX0-145" fmla="*/ 506912 w 694653"/>
                    <a:gd name="connsiteY0-146" fmla="*/ 1370656 h 1370656"/>
                    <a:gd name="connsiteX1-147" fmla="*/ 182661 w 694653"/>
                    <a:gd name="connsiteY1-148" fmla="*/ 0 h 1370656"/>
                    <a:gd name="connsiteX2-149" fmla="*/ 694653 w 694653"/>
                    <a:gd name="connsiteY2-150" fmla="*/ 1019929 h 1370656"/>
                    <a:gd name="connsiteX3-151" fmla="*/ 506912 w 694653"/>
                    <a:gd name="connsiteY3-152" fmla="*/ 1370656 h 1370656"/>
                    <a:gd name="connsiteX0-153" fmla="*/ 515446 w 703187"/>
                    <a:gd name="connsiteY0-154" fmla="*/ 1370656 h 1370656"/>
                    <a:gd name="connsiteX1-155" fmla="*/ 191195 w 703187"/>
                    <a:gd name="connsiteY1-156" fmla="*/ 0 h 1370656"/>
                    <a:gd name="connsiteX2-157" fmla="*/ 703187 w 703187"/>
                    <a:gd name="connsiteY2-158" fmla="*/ 1019929 h 1370656"/>
                    <a:gd name="connsiteX3-159" fmla="*/ 515446 w 703187"/>
                    <a:gd name="connsiteY3-160" fmla="*/ 1370656 h 1370656"/>
                  </a:gdLst>
                  <a:ahLst/>
                  <a:cxnLst>
                    <a:cxn ang="0">
                      <a:pos x="connsiteX0-1" y="connsiteY0-2"/>
                    </a:cxn>
                    <a:cxn ang="0">
                      <a:pos x="connsiteX1-3" y="connsiteY1-4"/>
                    </a:cxn>
                    <a:cxn ang="0">
                      <a:pos x="connsiteX2-5" y="connsiteY2-6"/>
                    </a:cxn>
                    <a:cxn ang="0">
                      <a:pos x="connsiteX3-7" y="connsiteY3-8"/>
                    </a:cxn>
                  </a:cxnLst>
                  <a:rect l="l" t="t" r="r" b="b"/>
                  <a:pathLst>
                    <a:path w="703187" h="1370656">
                      <a:moveTo>
                        <a:pt x="515446" y="1370656"/>
                      </a:moveTo>
                      <a:cubicBezTo>
                        <a:pt x="-92613" y="914550"/>
                        <a:pt x="-110187" y="388072"/>
                        <a:pt x="191195" y="0"/>
                      </a:cubicBezTo>
                      <a:cubicBezTo>
                        <a:pt x="20910" y="353458"/>
                        <a:pt x="293507" y="730836"/>
                        <a:pt x="703187" y="1019929"/>
                      </a:cubicBezTo>
                      <a:lnTo>
                        <a:pt x="515446" y="1370656"/>
                      </a:lnTo>
                      <a:close/>
                    </a:path>
                  </a:pathLst>
                </a:custGeom>
                <a:gradFill>
                  <a:gsLst>
                    <a:gs pos="20000">
                      <a:schemeClr val="accent2"/>
                    </a:gs>
                    <a:gs pos="76000">
                      <a:schemeClr val="accent1">
                        <a:lumMod val="75000"/>
                      </a:schemeClr>
                    </a:gs>
                  </a:gsLst>
                  <a:lin ang="9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43" name="矩形 1"/>
                <p:cNvSpPr/>
                <p:nvPr/>
              </p:nvSpPr>
              <p:spPr>
                <a:xfrm>
                  <a:off x="3684587" y="2192306"/>
                  <a:ext cx="606600" cy="1422100"/>
                </a:xfrm>
                <a:custGeom>
                  <a:avLst/>
                  <a:gdLst>
                    <a:gd name="connsiteX0" fmla="*/ 0 w 792088"/>
                    <a:gd name="connsiteY0" fmla="*/ 0 h 576064"/>
                    <a:gd name="connsiteX1" fmla="*/ 792088 w 792088"/>
                    <a:gd name="connsiteY1" fmla="*/ 0 h 576064"/>
                    <a:gd name="connsiteX2" fmla="*/ 792088 w 792088"/>
                    <a:gd name="connsiteY2" fmla="*/ 576064 h 576064"/>
                    <a:gd name="connsiteX3" fmla="*/ 0 w 792088"/>
                    <a:gd name="connsiteY3" fmla="*/ 576064 h 576064"/>
                    <a:gd name="connsiteX4" fmla="*/ 0 w 792088"/>
                    <a:gd name="connsiteY4" fmla="*/ 0 h 576064"/>
                    <a:gd name="connsiteX0-1" fmla="*/ 0 w 857850"/>
                    <a:gd name="connsiteY0-2" fmla="*/ 90814 h 666878"/>
                    <a:gd name="connsiteX1-3" fmla="*/ 857850 w 857850"/>
                    <a:gd name="connsiteY1-4" fmla="*/ 0 h 666878"/>
                    <a:gd name="connsiteX2-5" fmla="*/ 792088 w 857850"/>
                    <a:gd name="connsiteY2-6" fmla="*/ 666878 h 666878"/>
                    <a:gd name="connsiteX3-7" fmla="*/ 0 w 857850"/>
                    <a:gd name="connsiteY3-8" fmla="*/ 666878 h 666878"/>
                    <a:gd name="connsiteX4-9" fmla="*/ 0 w 857850"/>
                    <a:gd name="connsiteY4-10" fmla="*/ 90814 h 666878"/>
                    <a:gd name="connsiteX0-11" fmla="*/ 723378 w 857850"/>
                    <a:gd name="connsiteY0-12" fmla="*/ 0 h 942451"/>
                    <a:gd name="connsiteX1-13" fmla="*/ 857850 w 857850"/>
                    <a:gd name="connsiteY1-14" fmla="*/ 275573 h 942451"/>
                    <a:gd name="connsiteX2-15" fmla="*/ 792088 w 857850"/>
                    <a:gd name="connsiteY2-16" fmla="*/ 942451 h 942451"/>
                    <a:gd name="connsiteX3-17" fmla="*/ 0 w 857850"/>
                    <a:gd name="connsiteY3-18" fmla="*/ 942451 h 942451"/>
                    <a:gd name="connsiteX4-19" fmla="*/ 723378 w 857850"/>
                    <a:gd name="connsiteY4-20" fmla="*/ 0 h 942451"/>
                    <a:gd name="connsiteX0-21" fmla="*/ 0 w 203548"/>
                    <a:gd name="connsiteY0-22" fmla="*/ 0 h 1409045"/>
                    <a:gd name="connsiteX1-23" fmla="*/ 134472 w 203548"/>
                    <a:gd name="connsiteY1-24" fmla="*/ 275573 h 1409045"/>
                    <a:gd name="connsiteX2-25" fmla="*/ 68710 w 203548"/>
                    <a:gd name="connsiteY2-26" fmla="*/ 942451 h 1409045"/>
                    <a:gd name="connsiteX3-27" fmla="*/ 203548 w 203548"/>
                    <a:gd name="connsiteY3-28" fmla="*/ 1409045 h 1409045"/>
                    <a:gd name="connsiteX4-29" fmla="*/ 0 w 203548"/>
                    <a:gd name="connsiteY4-30" fmla="*/ 0 h 1409045"/>
                    <a:gd name="connsiteX0-31" fmla="*/ 0 w 240943"/>
                    <a:gd name="connsiteY0-32" fmla="*/ 0 h 1409045"/>
                    <a:gd name="connsiteX1-33" fmla="*/ 134472 w 240943"/>
                    <a:gd name="connsiteY1-34" fmla="*/ 275573 h 1409045"/>
                    <a:gd name="connsiteX2-35" fmla="*/ 240943 w 240943"/>
                    <a:gd name="connsiteY2-36" fmla="*/ 1039528 h 1409045"/>
                    <a:gd name="connsiteX3-37" fmla="*/ 203548 w 240943"/>
                    <a:gd name="connsiteY3-38" fmla="*/ 1409045 h 1409045"/>
                    <a:gd name="connsiteX4-39" fmla="*/ 0 w 240943"/>
                    <a:gd name="connsiteY4-40" fmla="*/ 0 h 1409045"/>
                    <a:gd name="connsiteX0-41" fmla="*/ 213019 w 453962"/>
                    <a:gd name="connsiteY0-42" fmla="*/ 0 h 1409045"/>
                    <a:gd name="connsiteX1-43" fmla="*/ 347491 w 453962"/>
                    <a:gd name="connsiteY1-44" fmla="*/ 275573 h 1409045"/>
                    <a:gd name="connsiteX2-45" fmla="*/ 453962 w 453962"/>
                    <a:gd name="connsiteY2-46" fmla="*/ 1039528 h 1409045"/>
                    <a:gd name="connsiteX3-47" fmla="*/ 416567 w 453962"/>
                    <a:gd name="connsiteY3-48" fmla="*/ 1409045 h 1409045"/>
                    <a:gd name="connsiteX4-49" fmla="*/ 213019 w 453962"/>
                    <a:gd name="connsiteY4-50" fmla="*/ 0 h 1409045"/>
                    <a:gd name="connsiteX0-51" fmla="*/ 305613 w 546556"/>
                    <a:gd name="connsiteY0-52" fmla="*/ 0 h 1409045"/>
                    <a:gd name="connsiteX1-53" fmla="*/ 440085 w 546556"/>
                    <a:gd name="connsiteY1-54" fmla="*/ 275573 h 1409045"/>
                    <a:gd name="connsiteX2-55" fmla="*/ 546556 w 546556"/>
                    <a:gd name="connsiteY2-56" fmla="*/ 1039528 h 1409045"/>
                    <a:gd name="connsiteX3-57" fmla="*/ 509161 w 546556"/>
                    <a:gd name="connsiteY3-58" fmla="*/ 1409045 h 1409045"/>
                    <a:gd name="connsiteX4-59" fmla="*/ 305613 w 546556"/>
                    <a:gd name="connsiteY4-60" fmla="*/ 0 h 1409045"/>
                    <a:gd name="connsiteX0-61" fmla="*/ 324706 w 565649"/>
                    <a:gd name="connsiteY0-62" fmla="*/ 0 h 1409045"/>
                    <a:gd name="connsiteX1-63" fmla="*/ 459178 w 565649"/>
                    <a:gd name="connsiteY1-64" fmla="*/ 275573 h 1409045"/>
                    <a:gd name="connsiteX2-65" fmla="*/ 565649 w 565649"/>
                    <a:gd name="connsiteY2-66" fmla="*/ 1039528 h 1409045"/>
                    <a:gd name="connsiteX3-67" fmla="*/ 528254 w 565649"/>
                    <a:gd name="connsiteY3-68" fmla="*/ 1409045 h 1409045"/>
                    <a:gd name="connsiteX4-69" fmla="*/ 324706 w 565649"/>
                    <a:gd name="connsiteY4-70" fmla="*/ 0 h 1409045"/>
                    <a:gd name="connsiteX0-71" fmla="*/ 323844 w 564787"/>
                    <a:gd name="connsiteY0-72" fmla="*/ 0 h 1409045"/>
                    <a:gd name="connsiteX1-73" fmla="*/ 458316 w 564787"/>
                    <a:gd name="connsiteY1-74" fmla="*/ 275573 h 1409045"/>
                    <a:gd name="connsiteX2-75" fmla="*/ 564787 w 564787"/>
                    <a:gd name="connsiteY2-76" fmla="*/ 1039528 h 1409045"/>
                    <a:gd name="connsiteX3-77" fmla="*/ 527392 w 564787"/>
                    <a:gd name="connsiteY3-78" fmla="*/ 1409045 h 1409045"/>
                    <a:gd name="connsiteX4-79" fmla="*/ 323844 w 564787"/>
                    <a:gd name="connsiteY4-80" fmla="*/ 0 h 1409045"/>
                    <a:gd name="connsiteX0-81" fmla="*/ 323844 w 604774"/>
                    <a:gd name="connsiteY0-82" fmla="*/ 0 h 1409045"/>
                    <a:gd name="connsiteX1-83" fmla="*/ 458316 w 604774"/>
                    <a:gd name="connsiteY1-84" fmla="*/ 275573 h 1409045"/>
                    <a:gd name="connsiteX2-85" fmla="*/ 564787 w 604774"/>
                    <a:gd name="connsiteY2-86" fmla="*/ 1039528 h 1409045"/>
                    <a:gd name="connsiteX3-87" fmla="*/ 527392 w 604774"/>
                    <a:gd name="connsiteY3-88" fmla="*/ 1409045 h 1409045"/>
                    <a:gd name="connsiteX4-89" fmla="*/ 323844 w 604774"/>
                    <a:gd name="connsiteY4-90" fmla="*/ 0 h 1409045"/>
                    <a:gd name="connsiteX0-91" fmla="*/ 323844 w 604774"/>
                    <a:gd name="connsiteY0-92" fmla="*/ 0 h 1409045"/>
                    <a:gd name="connsiteX1-93" fmla="*/ 458316 w 604774"/>
                    <a:gd name="connsiteY1-94" fmla="*/ 275573 h 1409045"/>
                    <a:gd name="connsiteX2-95" fmla="*/ 564787 w 604774"/>
                    <a:gd name="connsiteY2-96" fmla="*/ 1039528 h 1409045"/>
                    <a:gd name="connsiteX3-97" fmla="*/ 527392 w 604774"/>
                    <a:gd name="connsiteY3-98" fmla="*/ 1409045 h 1409045"/>
                    <a:gd name="connsiteX4-99" fmla="*/ 323844 w 604774"/>
                    <a:gd name="connsiteY4-100" fmla="*/ 0 h 1409045"/>
                    <a:gd name="connsiteX0-101" fmla="*/ 323844 w 604774"/>
                    <a:gd name="connsiteY0-102" fmla="*/ 0 h 1409045"/>
                    <a:gd name="connsiteX1-103" fmla="*/ 458316 w 604774"/>
                    <a:gd name="connsiteY1-104" fmla="*/ 275573 h 1409045"/>
                    <a:gd name="connsiteX2-105" fmla="*/ 564787 w 604774"/>
                    <a:gd name="connsiteY2-106" fmla="*/ 1039528 h 1409045"/>
                    <a:gd name="connsiteX3-107" fmla="*/ 527392 w 604774"/>
                    <a:gd name="connsiteY3-108" fmla="*/ 1409045 h 1409045"/>
                    <a:gd name="connsiteX4-109" fmla="*/ 323844 w 604774"/>
                    <a:gd name="connsiteY4-110" fmla="*/ 0 h 1409045"/>
                    <a:gd name="connsiteX0-111" fmla="*/ 323844 w 604774"/>
                    <a:gd name="connsiteY0-112" fmla="*/ 0 h 1409045"/>
                    <a:gd name="connsiteX1-113" fmla="*/ 458316 w 604774"/>
                    <a:gd name="connsiteY1-114" fmla="*/ 275573 h 1409045"/>
                    <a:gd name="connsiteX2-115" fmla="*/ 564787 w 604774"/>
                    <a:gd name="connsiteY2-116" fmla="*/ 1039528 h 1409045"/>
                    <a:gd name="connsiteX3-117" fmla="*/ 527392 w 604774"/>
                    <a:gd name="connsiteY3-118" fmla="*/ 1409045 h 1409045"/>
                    <a:gd name="connsiteX4-119" fmla="*/ 323844 w 604774"/>
                    <a:gd name="connsiteY4-120" fmla="*/ 0 h 1409045"/>
                    <a:gd name="connsiteX0-121" fmla="*/ 323844 w 604774"/>
                    <a:gd name="connsiteY0-122" fmla="*/ 0 h 1409045"/>
                    <a:gd name="connsiteX1-123" fmla="*/ 458316 w 604774"/>
                    <a:gd name="connsiteY1-124" fmla="*/ 275573 h 1409045"/>
                    <a:gd name="connsiteX2-125" fmla="*/ 564787 w 604774"/>
                    <a:gd name="connsiteY2-126" fmla="*/ 1039528 h 1409045"/>
                    <a:gd name="connsiteX3-127" fmla="*/ 527392 w 604774"/>
                    <a:gd name="connsiteY3-128" fmla="*/ 1409045 h 1409045"/>
                    <a:gd name="connsiteX4-129" fmla="*/ 323844 w 604774"/>
                    <a:gd name="connsiteY4-130" fmla="*/ 0 h 1409045"/>
                    <a:gd name="connsiteX0-131" fmla="*/ 323844 w 604774"/>
                    <a:gd name="connsiteY0-132" fmla="*/ 0 h 1409045"/>
                    <a:gd name="connsiteX1-133" fmla="*/ 458316 w 604774"/>
                    <a:gd name="connsiteY1-134" fmla="*/ 275573 h 1409045"/>
                    <a:gd name="connsiteX2-135" fmla="*/ 564787 w 604774"/>
                    <a:gd name="connsiteY2-136" fmla="*/ 1039528 h 1409045"/>
                    <a:gd name="connsiteX3-137" fmla="*/ 527392 w 604774"/>
                    <a:gd name="connsiteY3-138" fmla="*/ 1409045 h 1409045"/>
                    <a:gd name="connsiteX4-139" fmla="*/ 323844 w 604774"/>
                    <a:gd name="connsiteY4-140" fmla="*/ 0 h 1409045"/>
                    <a:gd name="connsiteX0-141" fmla="*/ 323844 w 604774"/>
                    <a:gd name="connsiteY0-142" fmla="*/ 0 h 1409045"/>
                    <a:gd name="connsiteX1-143" fmla="*/ 458316 w 604774"/>
                    <a:gd name="connsiteY1-144" fmla="*/ 275573 h 1409045"/>
                    <a:gd name="connsiteX2-145" fmla="*/ 564787 w 604774"/>
                    <a:gd name="connsiteY2-146" fmla="*/ 1039528 h 1409045"/>
                    <a:gd name="connsiteX3-147" fmla="*/ 527392 w 604774"/>
                    <a:gd name="connsiteY3-148" fmla="*/ 1409045 h 1409045"/>
                    <a:gd name="connsiteX4-149" fmla="*/ 323844 w 604774"/>
                    <a:gd name="connsiteY4-150" fmla="*/ 0 h 1409045"/>
                    <a:gd name="connsiteX0-151" fmla="*/ 323844 w 604774"/>
                    <a:gd name="connsiteY0-152" fmla="*/ 0 h 1409045"/>
                    <a:gd name="connsiteX1-153" fmla="*/ 458316 w 604774"/>
                    <a:gd name="connsiteY1-154" fmla="*/ 275573 h 1409045"/>
                    <a:gd name="connsiteX2-155" fmla="*/ 564787 w 604774"/>
                    <a:gd name="connsiteY2-156" fmla="*/ 1039528 h 1409045"/>
                    <a:gd name="connsiteX3-157" fmla="*/ 527392 w 604774"/>
                    <a:gd name="connsiteY3-158" fmla="*/ 1409045 h 1409045"/>
                    <a:gd name="connsiteX4-159" fmla="*/ 323844 w 604774"/>
                    <a:gd name="connsiteY4-160" fmla="*/ 0 h 1409045"/>
                    <a:gd name="connsiteX0-161" fmla="*/ 323844 w 604774"/>
                    <a:gd name="connsiteY0-162" fmla="*/ 0 h 1409045"/>
                    <a:gd name="connsiteX1-163" fmla="*/ 458316 w 604774"/>
                    <a:gd name="connsiteY1-164" fmla="*/ 275573 h 1409045"/>
                    <a:gd name="connsiteX2-165" fmla="*/ 564787 w 604774"/>
                    <a:gd name="connsiteY2-166" fmla="*/ 1039528 h 1409045"/>
                    <a:gd name="connsiteX3-167" fmla="*/ 527392 w 604774"/>
                    <a:gd name="connsiteY3-168" fmla="*/ 1409045 h 1409045"/>
                    <a:gd name="connsiteX4-169" fmla="*/ 323844 w 604774"/>
                    <a:gd name="connsiteY4-170" fmla="*/ 0 h 1409045"/>
                    <a:gd name="connsiteX0-171" fmla="*/ 323844 w 604774"/>
                    <a:gd name="connsiteY0-172" fmla="*/ 0 h 1409045"/>
                    <a:gd name="connsiteX1-173" fmla="*/ 458316 w 604774"/>
                    <a:gd name="connsiteY1-174" fmla="*/ 275573 h 1409045"/>
                    <a:gd name="connsiteX2-175" fmla="*/ 564787 w 604774"/>
                    <a:gd name="connsiteY2-176" fmla="*/ 1039528 h 1409045"/>
                    <a:gd name="connsiteX3-177" fmla="*/ 527392 w 604774"/>
                    <a:gd name="connsiteY3-178" fmla="*/ 1409045 h 1409045"/>
                    <a:gd name="connsiteX4-179" fmla="*/ 323844 w 604774"/>
                    <a:gd name="connsiteY4-180" fmla="*/ 0 h 1409045"/>
                    <a:gd name="connsiteX0-181" fmla="*/ 323844 w 604774"/>
                    <a:gd name="connsiteY0-182" fmla="*/ 0 h 1409045"/>
                    <a:gd name="connsiteX1-183" fmla="*/ 458316 w 604774"/>
                    <a:gd name="connsiteY1-184" fmla="*/ 275573 h 1409045"/>
                    <a:gd name="connsiteX2-185" fmla="*/ 564787 w 604774"/>
                    <a:gd name="connsiteY2-186" fmla="*/ 1039528 h 1409045"/>
                    <a:gd name="connsiteX3-187" fmla="*/ 527392 w 604774"/>
                    <a:gd name="connsiteY3-188" fmla="*/ 1409045 h 1409045"/>
                    <a:gd name="connsiteX4-189" fmla="*/ 323844 w 604774"/>
                    <a:gd name="connsiteY4-190" fmla="*/ 0 h 1409045"/>
                    <a:gd name="connsiteX0-191" fmla="*/ 323844 w 608857"/>
                    <a:gd name="connsiteY0-192" fmla="*/ 0 h 1409045"/>
                    <a:gd name="connsiteX1-193" fmla="*/ 458316 w 608857"/>
                    <a:gd name="connsiteY1-194" fmla="*/ 275573 h 1409045"/>
                    <a:gd name="connsiteX2-195" fmla="*/ 564787 w 608857"/>
                    <a:gd name="connsiteY2-196" fmla="*/ 1039528 h 1409045"/>
                    <a:gd name="connsiteX3-197" fmla="*/ 527392 w 608857"/>
                    <a:gd name="connsiteY3-198" fmla="*/ 1409045 h 1409045"/>
                    <a:gd name="connsiteX4-199" fmla="*/ 323844 w 608857"/>
                    <a:gd name="connsiteY4-200" fmla="*/ 0 h 1409045"/>
                    <a:gd name="connsiteX0-201" fmla="*/ 323844 w 615797"/>
                    <a:gd name="connsiteY0-202" fmla="*/ 0 h 1409045"/>
                    <a:gd name="connsiteX1-203" fmla="*/ 458316 w 615797"/>
                    <a:gd name="connsiteY1-204" fmla="*/ 275573 h 1409045"/>
                    <a:gd name="connsiteX2-205" fmla="*/ 564787 w 615797"/>
                    <a:gd name="connsiteY2-206" fmla="*/ 1039528 h 1409045"/>
                    <a:gd name="connsiteX3-207" fmla="*/ 527392 w 615797"/>
                    <a:gd name="connsiteY3-208" fmla="*/ 1409045 h 1409045"/>
                    <a:gd name="connsiteX4-209" fmla="*/ 323844 w 615797"/>
                    <a:gd name="connsiteY4-210" fmla="*/ 0 h 1409045"/>
                    <a:gd name="connsiteX0-211" fmla="*/ 328518 w 606600"/>
                    <a:gd name="connsiteY0-212" fmla="*/ 0 h 1422100"/>
                    <a:gd name="connsiteX1-213" fmla="*/ 449119 w 606600"/>
                    <a:gd name="connsiteY1-214" fmla="*/ 288628 h 1422100"/>
                    <a:gd name="connsiteX2-215" fmla="*/ 555590 w 606600"/>
                    <a:gd name="connsiteY2-216" fmla="*/ 1052583 h 1422100"/>
                    <a:gd name="connsiteX3-217" fmla="*/ 518195 w 606600"/>
                    <a:gd name="connsiteY3-218" fmla="*/ 1422100 h 1422100"/>
                    <a:gd name="connsiteX4-219" fmla="*/ 328518 w 606600"/>
                    <a:gd name="connsiteY4-220" fmla="*/ 0 h 1422100"/>
                    <a:gd name="connsiteX0-221" fmla="*/ 328518 w 606600"/>
                    <a:gd name="connsiteY0-222" fmla="*/ 0 h 1422100"/>
                    <a:gd name="connsiteX1-223" fmla="*/ 468260 w 606600"/>
                    <a:gd name="connsiteY1-224" fmla="*/ 305961 h 1422100"/>
                    <a:gd name="connsiteX2-225" fmla="*/ 555590 w 606600"/>
                    <a:gd name="connsiteY2-226" fmla="*/ 1052583 h 1422100"/>
                    <a:gd name="connsiteX3-227" fmla="*/ 518195 w 606600"/>
                    <a:gd name="connsiteY3-228" fmla="*/ 1422100 h 1422100"/>
                    <a:gd name="connsiteX4-229" fmla="*/ 328518 w 606600"/>
                    <a:gd name="connsiteY4-230" fmla="*/ 0 h 14221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6600" h="1422100">
                      <a:moveTo>
                        <a:pt x="328518" y="0"/>
                      </a:moveTo>
                      <a:cubicBezTo>
                        <a:pt x="407788" y="32359"/>
                        <a:pt x="504855" y="207841"/>
                        <a:pt x="468260" y="305961"/>
                      </a:cubicBezTo>
                      <a:cubicBezTo>
                        <a:pt x="284545" y="692137"/>
                        <a:pt x="363526" y="822983"/>
                        <a:pt x="555590" y="1052583"/>
                      </a:cubicBezTo>
                      <a:cubicBezTo>
                        <a:pt x="674648" y="1250911"/>
                        <a:pt x="552580" y="1361558"/>
                        <a:pt x="518195" y="1422100"/>
                      </a:cubicBezTo>
                      <a:cubicBezTo>
                        <a:pt x="40119" y="1115256"/>
                        <a:pt x="-267513" y="422709"/>
                        <a:pt x="328518" y="0"/>
                      </a:cubicBezTo>
                      <a:close/>
                    </a:path>
                  </a:pathLst>
                </a:custGeom>
                <a:gradFill>
                  <a:gsLst>
                    <a:gs pos="12000">
                      <a:schemeClr val="accent2"/>
                    </a:gs>
                    <a:gs pos="88000">
                      <a:schemeClr val="accent1"/>
                    </a:gs>
                  </a:gsLst>
                  <a:lin ang="19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sp>
            <p:nvSpPr>
              <p:cNvPr id="41" name="矩形 1"/>
              <p:cNvSpPr/>
              <p:nvPr/>
            </p:nvSpPr>
            <p:spPr>
              <a:xfrm rot="3371838" flipH="1">
                <a:off x="4645938" y="3035636"/>
                <a:ext cx="605791" cy="1115902"/>
              </a:xfrm>
              <a:custGeom>
                <a:avLst/>
                <a:gdLst/>
                <a:ahLst/>
                <a:cxnLst/>
                <a:rect l="l" t="t" r="r" b="b"/>
                <a:pathLst>
                  <a:path w="605791" h="1115902">
                    <a:moveTo>
                      <a:pt x="461533" y="12861"/>
                    </a:moveTo>
                    <a:cubicBezTo>
                      <a:pt x="323737" y="-6934"/>
                      <a:pt x="185415" y="-4085"/>
                      <a:pt x="51798" y="22852"/>
                    </a:cubicBezTo>
                    <a:cubicBezTo>
                      <a:pt x="-116966" y="416122"/>
                      <a:pt x="149839" y="879999"/>
                      <a:pt x="517386" y="1115902"/>
                    </a:cubicBezTo>
                    <a:cubicBezTo>
                      <a:pt x="551771" y="1055361"/>
                      <a:pt x="673839" y="944713"/>
                      <a:pt x="554781" y="746385"/>
                    </a:cubicBezTo>
                    <a:cubicBezTo>
                      <a:pt x="364888" y="519381"/>
                      <a:pt x="285536" y="388910"/>
                      <a:pt x="461533" y="12861"/>
                    </a:cubicBezTo>
                    <a:close/>
                  </a:path>
                </a:pathLst>
              </a:custGeom>
              <a:gradFill>
                <a:gsLst>
                  <a:gs pos="95000">
                    <a:schemeClr val="bg1">
                      <a:alpha val="20000"/>
                    </a:schemeClr>
                  </a:gs>
                  <a:gs pos="0">
                    <a:schemeClr val="bg1">
                      <a:alpha val="20000"/>
                    </a:schemeClr>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grpSp>
      <p:grpSp>
        <p:nvGrpSpPr>
          <p:cNvPr id="3" name="组合 2"/>
          <p:cNvGrpSpPr/>
          <p:nvPr/>
        </p:nvGrpSpPr>
        <p:grpSpPr>
          <a:xfrm>
            <a:off x="7193915" y="224155"/>
            <a:ext cx="1110615" cy="1162685"/>
            <a:chOff x="11971" y="1073"/>
            <a:chExt cx="1223" cy="1581"/>
          </a:xfrm>
        </p:grpSpPr>
        <p:sp>
          <p:nvSpPr>
            <p:cNvPr id="7" name="等腰三角形 6"/>
            <p:cNvSpPr/>
            <p:nvPr/>
          </p:nvSpPr>
          <p:spPr>
            <a:xfrm rot="18035669">
              <a:off x="11932" y="1112"/>
              <a:ext cx="567" cy="48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等腰三角形 7"/>
            <p:cNvSpPr/>
            <p:nvPr/>
          </p:nvSpPr>
          <p:spPr>
            <a:xfrm rot="21283757">
              <a:off x="12617" y="1595"/>
              <a:ext cx="302" cy="261"/>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等腰三角形 8"/>
            <p:cNvSpPr/>
            <p:nvPr/>
          </p:nvSpPr>
          <p:spPr>
            <a:xfrm rot="15968008">
              <a:off x="12776" y="2236"/>
              <a:ext cx="479" cy="35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wipe(left)">
                                      <p:cBhvr>
                                        <p:cTn id="7"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矩形 193"/>
          <p:cNvSpPr/>
          <p:nvPr/>
        </p:nvSpPr>
        <p:spPr>
          <a:xfrm>
            <a:off x="0" y="434529"/>
            <a:ext cx="755576" cy="4090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38" name="文本框 71"/>
          <p:cNvSpPr txBox="1"/>
          <p:nvPr/>
        </p:nvSpPr>
        <p:spPr>
          <a:xfrm>
            <a:off x="979805" y="230505"/>
            <a:ext cx="4171950" cy="612775"/>
          </a:xfrm>
          <a:prstGeom prst="rect">
            <a:avLst/>
          </a:prstGeom>
          <a:noFill/>
          <a:ln w="9525">
            <a:noFill/>
          </a:ln>
        </p:spPr>
        <p:txBody>
          <a:bodyPr wrap="square" anchor="t">
            <a:spAutoFit/>
          </a:bodyPr>
          <a:p>
            <a:r>
              <a:rPr lang="zh-CN" altLang="en-US" sz="3200" dirty="0">
                <a:solidFill>
                  <a:schemeClr val="tx1"/>
                </a:solidFill>
                <a:latin typeface="微软雅黑" panose="020B0503020204020204" pitchFamily="34" charset="-122"/>
                <a:ea typeface="微软雅黑" panose="020B0503020204020204" pitchFamily="34" charset="-122"/>
              </a:rPr>
              <a:t>等价类划分 </a:t>
            </a:r>
            <a:endParaRPr lang="zh-CN" altLang="en-US" sz="3200" dirty="0">
              <a:solidFill>
                <a:schemeClr val="tx1"/>
              </a:solidFill>
              <a:latin typeface="微软雅黑" panose="020B0503020204020204" pitchFamily="34" charset="-122"/>
              <a:ea typeface="微软雅黑" panose="020B0503020204020204" pitchFamily="34" charset="-122"/>
            </a:endParaRPr>
          </a:p>
        </p:txBody>
      </p:sp>
      <p:sp>
        <p:nvSpPr>
          <p:cNvPr id="14339" name="文本框 1"/>
          <p:cNvSpPr txBox="1"/>
          <p:nvPr/>
        </p:nvSpPr>
        <p:spPr>
          <a:xfrm>
            <a:off x="979805" y="1044575"/>
            <a:ext cx="7467600" cy="2676525"/>
          </a:xfrm>
          <a:prstGeom prst="rect">
            <a:avLst/>
          </a:prstGeom>
          <a:noFill/>
          <a:ln w="9525">
            <a:noFill/>
          </a:ln>
        </p:spPr>
        <p:txBody>
          <a:bodyPr wrap="square" anchor="t">
            <a:spAutoFit/>
          </a:bodyPr>
          <a:p>
            <a:r>
              <a:rPr lang="zh-CN" altLang="en-US" sz="2400">
                <a:latin typeface="微软雅黑" panose="020B0503020204020204" pitchFamily="34" charset="-122"/>
                <a:ea typeface="微软雅黑" panose="020B0503020204020204" pitchFamily="34" charset="-122"/>
              </a:rPr>
              <a:t>等价类划分是将输入域划分成尽可能少的若干子域，在划分中要求每个子域两两互不相交，每个子域称为一个等价类。</a:t>
            </a:r>
            <a:endParaRPr lang="zh-CN" altLang="en-US" sz="2400">
              <a:latin typeface="微软雅黑" panose="020B0503020204020204" pitchFamily="34" charset="-122"/>
              <a:ea typeface="微软雅黑" panose="020B0503020204020204" pitchFamily="34" charset="-122"/>
            </a:endParaRPr>
          </a:p>
          <a:p>
            <a:r>
              <a:rPr lang="zh-CN" altLang="en-US" sz="2400">
                <a:latin typeface="微软雅黑" panose="020B0503020204020204" pitchFamily="34" charset="-122"/>
                <a:ea typeface="微软雅黑" panose="020B0503020204020204" pitchFamily="34" charset="-122"/>
              </a:rPr>
              <a:t>• 同一输入域的等价类划分可能不唯一</a:t>
            </a:r>
            <a:endParaRPr lang="zh-CN" altLang="en-US" sz="2400">
              <a:latin typeface="微软雅黑" panose="020B0503020204020204" pitchFamily="34" charset="-122"/>
              <a:ea typeface="微软雅黑" panose="020B0503020204020204" pitchFamily="34" charset="-122"/>
            </a:endParaRPr>
          </a:p>
          <a:p>
            <a:r>
              <a:rPr lang="zh-CN" altLang="en-US" sz="2400">
                <a:latin typeface="微软雅黑" panose="020B0503020204020204" pitchFamily="34" charset="-122"/>
                <a:ea typeface="微软雅黑" panose="020B0503020204020204" pitchFamily="34" charset="-122"/>
              </a:rPr>
              <a:t>• 只需从每一个等价类中选取一个输入作为测试用例</a:t>
            </a:r>
            <a:endParaRPr lang="zh-CN" altLang="en-US" sz="2400">
              <a:latin typeface="微软雅黑" panose="020B0503020204020204" pitchFamily="34" charset="-122"/>
              <a:ea typeface="微软雅黑" panose="020B0503020204020204" pitchFamily="34" charset="-122"/>
            </a:endParaRPr>
          </a:p>
          <a:p>
            <a:r>
              <a:rPr lang="zh-CN" altLang="en-US" sz="2400">
                <a:latin typeface="微软雅黑" panose="020B0503020204020204" pitchFamily="34" charset="-122"/>
                <a:ea typeface="微软雅黑" panose="020B0503020204020204" pitchFamily="34" charset="-122"/>
              </a:rPr>
              <a:t>• 对于相同的等价类划分，不同测试人员选取的测试用例集可能是不同的</a:t>
            </a:r>
            <a:endParaRPr lang="zh-CN" altLang="en-US" sz="2400">
              <a:latin typeface="微软雅黑" panose="020B0503020204020204" pitchFamily="34" charset="-122"/>
              <a:ea typeface="微软雅黑" panose="020B0503020204020204" pitchFamily="34" charset="-122"/>
            </a:endParaRPr>
          </a:p>
        </p:txBody>
      </p:sp>
      <p:grpSp>
        <p:nvGrpSpPr>
          <p:cNvPr id="3" name="组合 2"/>
          <p:cNvGrpSpPr/>
          <p:nvPr/>
        </p:nvGrpSpPr>
        <p:grpSpPr>
          <a:xfrm>
            <a:off x="7578090" y="158750"/>
            <a:ext cx="1110615" cy="1162685"/>
            <a:chOff x="11971" y="1073"/>
            <a:chExt cx="1223" cy="1581"/>
          </a:xfrm>
        </p:grpSpPr>
        <p:sp>
          <p:nvSpPr>
            <p:cNvPr id="2" name="等腰三角形 1"/>
            <p:cNvSpPr/>
            <p:nvPr/>
          </p:nvSpPr>
          <p:spPr>
            <a:xfrm rot="18035669">
              <a:off x="11932" y="1112"/>
              <a:ext cx="567" cy="48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等腰三角形 3"/>
            <p:cNvSpPr/>
            <p:nvPr/>
          </p:nvSpPr>
          <p:spPr>
            <a:xfrm rot="21283757">
              <a:off x="12617" y="1595"/>
              <a:ext cx="302" cy="261"/>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3" name="等腰三角形 22"/>
            <p:cNvSpPr/>
            <p:nvPr/>
          </p:nvSpPr>
          <p:spPr>
            <a:xfrm rot="15968008">
              <a:off x="12776" y="2236"/>
              <a:ext cx="479" cy="35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wipe(left)">
                                      <p:cBhvr>
                                        <p:cTn id="7"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矩形 193"/>
          <p:cNvSpPr/>
          <p:nvPr/>
        </p:nvSpPr>
        <p:spPr>
          <a:xfrm>
            <a:off x="0" y="434529"/>
            <a:ext cx="755576" cy="4090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86" name="文本框 71"/>
          <p:cNvSpPr txBox="1"/>
          <p:nvPr/>
        </p:nvSpPr>
        <p:spPr>
          <a:xfrm>
            <a:off x="755650" y="230505"/>
            <a:ext cx="4171950" cy="612775"/>
          </a:xfrm>
          <a:prstGeom prst="rect">
            <a:avLst/>
          </a:prstGeom>
          <a:noFill/>
          <a:ln w="9525">
            <a:noFill/>
          </a:ln>
        </p:spPr>
        <p:txBody>
          <a:bodyPr wrap="square" anchor="t">
            <a:spAutoFit/>
          </a:bodyPr>
          <a:p>
            <a:r>
              <a:rPr lang="zh-CN" altLang="en-US" sz="3200" dirty="0">
                <a:solidFill>
                  <a:schemeClr val="tx1"/>
                </a:solidFill>
                <a:latin typeface="微软雅黑" panose="020B0503020204020204" pitchFamily="34" charset="-122"/>
                <a:ea typeface="微软雅黑" panose="020B0503020204020204" pitchFamily="34" charset="-122"/>
              </a:rPr>
              <a:t>等价类类型 </a:t>
            </a:r>
            <a:endParaRPr lang="zh-CN" altLang="en-US" sz="3200" dirty="0">
              <a:solidFill>
                <a:schemeClr val="tx1"/>
              </a:solidFill>
              <a:latin typeface="微软雅黑" panose="020B0503020204020204" pitchFamily="34" charset="-122"/>
              <a:ea typeface="微软雅黑" panose="020B0503020204020204" pitchFamily="34" charset="-122"/>
            </a:endParaRPr>
          </a:p>
        </p:txBody>
      </p:sp>
      <p:sp>
        <p:nvSpPr>
          <p:cNvPr id="16387" name="文本框 1"/>
          <p:cNvSpPr txBox="1"/>
          <p:nvPr/>
        </p:nvSpPr>
        <p:spPr>
          <a:xfrm>
            <a:off x="833755" y="1233805"/>
            <a:ext cx="6997065" cy="1938020"/>
          </a:xfrm>
          <a:prstGeom prst="rect">
            <a:avLst/>
          </a:prstGeom>
          <a:noFill/>
          <a:ln w="9525">
            <a:noFill/>
          </a:ln>
        </p:spPr>
        <p:txBody>
          <a:bodyPr wrap="square" anchor="t">
            <a:spAutoFit/>
          </a:bodyPr>
          <a:p>
            <a:r>
              <a:rPr lang="zh-CN" altLang="en-US" sz="2400">
                <a:solidFill>
                  <a:srgbClr val="FF0000"/>
                </a:solidFill>
                <a:latin typeface="微软雅黑" panose="020B0503020204020204" pitchFamily="34" charset="-122"/>
                <a:ea typeface="微软雅黑" panose="020B0503020204020204" pitchFamily="34" charset="-122"/>
              </a:rPr>
              <a:t>有效等价类</a:t>
            </a:r>
            <a:r>
              <a:rPr lang="zh-CN" altLang="en-US" sz="2400">
                <a:latin typeface="微软雅黑" panose="020B0503020204020204" pitchFamily="34" charset="-122"/>
                <a:ea typeface="微软雅黑" panose="020B0503020204020204" pitchFamily="34" charset="-122"/>
              </a:rPr>
              <a:t>是对规格说明有意义、合理的输入数据构成的集合，能够检验程序是否实现了规格说明中预先规定的功能和性能。</a:t>
            </a:r>
            <a:endParaRPr lang="zh-CN" altLang="en-US" sz="2400">
              <a:latin typeface="微软雅黑" panose="020B0503020204020204" pitchFamily="34" charset="-122"/>
              <a:ea typeface="微软雅黑" panose="020B0503020204020204" pitchFamily="34" charset="-122"/>
            </a:endParaRPr>
          </a:p>
          <a:p>
            <a:r>
              <a:rPr lang="zh-CN" altLang="en-US" sz="2400">
                <a:solidFill>
                  <a:srgbClr val="FF0000"/>
                </a:solidFill>
                <a:latin typeface="微软雅黑" panose="020B0503020204020204" pitchFamily="34" charset="-122"/>
                <a:ea typeface="微软雅黑" panose="020B0503020204020204" pitchFamily="34" charset="-122"/>
              </a:rPr>
              <a:t>无效等价类</a:t>
            </a:r>
            <a:r>
              <a:rPr lang="zh-CN" altLang="en-US" sz="2400">
                <a:latin typeface="微软雅黑" panose="020B0503020204020204" pitchFamily="34" charset="-122"/>
                <a:ea typeface="微软雅黑" panose="020B0503020204020204" pitchFamily="34" charset="-122"/>
              </a:rPr>
              <a:t>是对规格说明无意义、不合理的输入数据构成的集合，以检查程序是否具有一定的容错性</a:t>
            </a:r>
            <a:endParaRPr lang="zh-CN" altLang="en-US" sz="2400">
              <a:latin typeface="微软雅黑" panose="020B0503020204020204" pitchFamily="34" charset="-122"/>
              <a:ea typeface="微软雅黑" panose="020B0503020204020204" pitchFamily="34" charset="-122"/>
            </a:endParaRPr>
          </a:p>
        </p:txBody>
      </p:sp>
      <p:grpSp>
        <p:nvGrpSpPr>
          <p:cNvPr id="3" name="组合 2"/>
          <p:cNvGrpSpPr/>
          <p:nvPr/>
        </p:nvGrpSpPr>
        <p:grpSpPr>
          <a:xfrm>
            <a:off x="7371715" y="255270"/>
            <a:ext cx="1110615" cy="1162685"/>
            <a:chOff x="11971" y="1073"/>
            <a:chExt cx="1223" cy="1581"/>
          </a:xfrm>
        </p:grpSpPr>
        <p:sp>
          <p:nvSpPr>
            <p:cNvPr id="2" name="等腰三角形 1"/>
            <p:cNvSpPr/>
            <p:nvPr/>
          </p:nvSpPr>
          <p:spPr>
            <a:xfrm rot="18035669">
              <a:off x="11932" y="1112"/>
              <a:ext cx="567" cy="48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等腰三角形 3"/>
            <p:cNvSpPr/>
            <p:nvPr/>
          </p:nvSpPr>
          <p:spPr>
            <a:xfrm rot="21283757">
              <a:off x="12617" y="1595"/>
              <a:ext cx="302" cy="261"/>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等腰三角形 4"/>
            <p:cNvSpPr/>
            <p:nvPr/>
          </p:nvSpPr>
          <p:spPr>
            <a:xfrm rot="15968008">
              <a:off x="12776" y="2236"/>
              <a:ext cx="479" cy="35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 name="组合 5"/>
          <p:cNvGrpSpPr/>
          <p:nvPr/>
        </p:nvGrpSpPr>
        <p:grpSpPr>
          <a:xfrm>
            <a:off x="7198995" y="3524250"/>
            <a:ext cx="1393825" cy="1572895"/>
            <a:chOff x="5580" y="3335"/>
            <a:chExt cx="3694" cy="3776"/>
          </a:xfrm>
        </p:grpSpPr>
        <p:sp>
          <p:nvSpPr>
            <p:cNvPr id="14" name="椭圆 13"/>
            <p:cNvSpPr/>
            <p:nvPr/>
          </p:nvSpPr>
          <p:spPr>
            <a:xfrm>
              <a:off x="5580" y="6227"/>
              <a:ext cx="3629" cy="885"/>
            </a:xfrm>
            <a:prstGeom prst="ellipse">
              <a:avLst/>
            </a:prstGeom>
            <a:gradFill flip="none" rotWithShape="1">
              <a:gsLst>
                <a:gs pos="0">
                  <a:schemeClr val="tx1">
                    <a:alpha val="38000"/>
                  </a:schemeClr>
                </a:gs>
                <a:gs pos="100000">
                  <a:srgbClr val="FFFF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nvGrpSpPr>
            <p:cNvPr id="15" name="组合 14"/>
            <p:cNvGrpSpPr/>
            <p:nvPr/>
          </p:nvGrpSpPr>
          <p:grpSpPr>
            <a:xfrm>
              <a:off x="6452" y="3335"/>
              <a:ext cx="2460" cy="1684"/>
              <a:chOff x="4097229" y="1904756"/>
              <a:chExt cx="1562289" cy="1069108"/>
            </a:xfrm>
          </p:grpSpPr>
          <p:sp>
            <p:nvSpPr>
              <p:cNvPr id="16" name="矩形 5"/>
              <p:cNvSpPr/>
              <p:nvPr/>
            </p:nvSpPr>
            <p:spPr>
              <a:xfrm>
                <a:off x="4097229" y="1945520"/>
                <a:ext cx="1562289" cy="1028344"/>
              </a:xfrm>
              <a:custGeom>
                <a:avLst/>
                <a:gdLst>
                  <a:gd name="connsiteX0" fmla="*/ 0 w 1440160"/>
                  <a:gd name="connsiteY0" fmla="*/ 0 h 492857"/>
                  <a:gd name="connsiteX1" fmla="*/ 1440160 w 1440160"/>
                  <a:gd name="connsiteY1" fmla="*/ 0 h 492857"/>
                  <a:gd name="connsiteX2" fmla="*/ 1440160 w 1440160"/>
                  <a:gd name="connsiteY2" fmla="*/ 492857 h 492857"/>
                  <a:gd name="connsiteX3" fmla="*/ 0 w 1440160"/>
                  <a:gd name="connsiteY3" fmla="*/ 492857 h 492857"/>
                  <a:gd name="connsiteX4" fmla="*/ 0 w 1440160"/>
                  <a:gd name="connsiteY4" fmla="*/ 0 h 492857"/>
                  <a:gd name="connsiteX0-1" fmla="*/ 306888 w 1440160"/>
                  <a:gd name="connsiteY0-2" fmla="*/ 0 h 852980"/>
                  <a:gd name="connsiteX1-3" fmla="*/ 1440160 w 1440160"/>
                  <a:gd name="connsiteY1-4" fmla="*/ 360123 h 852980"/>
                  <a:gd name="connsiteX2-5" fmla="*/ 1440160 w 1440160"/>
                  <a:gd name="connsiteY2-6" fmla="*/ 852980 h 852980"/>
                  <a:gd name="connsiteX3-7" fmla="*/ 0 w 1440160"/>
                  <a:gd name="connsiteY3-8" fmla="*/ 852980 h 852980"/>
                  <a:gd name="connsiteX4-9" fmla="*/ 306888 w 1440160"/>
                  <a:gd name="connsiteY4-10" fmla="*/ 0 h 852980"/>
                  <a:gd name="connsiteX0-11" fmla="*/ 93946 w 1227218"/>
                  <a:gd name="connsiteY0-12" fmla="*/ 0 h 852980"/>
                  <a:gd name="connsiteX1-13" fmla="*/ 1227218 w 1227218"/>
                  <a:gd name="connsiteY1-14" fmla="*/ 360123 h 852980"/>
                  <a:gd name="connsiteX2-15" fmla="*/ 1227218 w 1227218"/>
                  <a:gd name="connsiteY2-16" fmla="*/ 852980 h 852980"/>
                  <a:gd name="connsiteX3-17" fmla="*/ 0 w 1227218"/>
                  <a:gd name="connsiteY3-18" fmla="*/ 289309 h 852980"/>
                  <a:gd name="connsiteX4-19" fmla="*/ 93946 w 1227218"/>
                  <a:gd name="connsiteY4-20" fmla="*/ 0 h 852980"/>
                  <a:gd name="connsiteX0-21" fmla="*/ 93946 w 1405714"/>
                  <a:gd name="connsiteY0-22" fmla="*/ 0 h 1028344"/>
                  <a:gd name="connsiteX1-23" fmla="*/ 1227218 w 1405714"/>
                  <a:gd name="connsiteY1-24" fmla="*/ 360123 h 1028344"/>
                  <a:gd name="connsiteX2-25" fmla="*/ 1405714 w 1405714"/>
                  <a:gd name="connsiteY2-26" fmla="*/ 1028344 h 1028344"/>
                  <a:gd name="connsiteX3-27" fmla="*/ 0 w 1405714"/>
                  <a:gd name="connsiteY3-28" fmla="*/ 289309 h 1028344"/>
                  <a:gd name="connsiteX4-29" fmla="*/ 93946 w 1405714"/>
                  <a:gd name="connsiteY4-30" fmla="*/ 0 h 1028344"/>
                  <a:gd name="connsiteX0-31" fmla="*/ 93946 w 1543500"/>
                  <a:gd name="connsiteY0-32" fmla="*/ 0 h 1028344"/>
                  <a:gd name="connsiteX1-33" fmla="*/ 1543500 w 1543500"/>
                  <a:gd name="connsiteY1-34" fmla="*/ 767219 h 1028344"/>
                  <a:gd name="connsiteX2-35" fmla="*/ 1405714 w 1543500"/>
                  <a:gd name="connsiteY2-36" fmla="*/ 1028344 h 1028344"/>
                  <a:gd name="connsiteX3-37" fmla="*/ 0 w 1543500"/>
                  <a:gd name="connsiteY3-38" fmla="*/ 289309 h 1028344"/>
                  <a:gd name="connsiteX4-39" fmla="*/ 93946 w 1543500"/>
                  <a:gd name="connsiteY4-40" fmla="*/ 0 h 1028344"/>
                  <a:gd name="connsiteX0-41" fmla="*/ 93946 w 1543500"/>
                  <a:gd name="connsiteY0-42" fmla="*/ 0 h 1028344"/>
                  <a:gd name="connsiteX1-43" fmla="*/ 1543500 w 1543500"/>
                  <a:gd name="connsiteY1-44" fmla="*/ 767219 h 1028344"/>
                  <a:gd name="connsiteX2-45" fmla="*/ 1405714 w 1543500"/>
                  <a:gd name="connsiteY2-46" fmla="*/ 1028344 h 1028344"/>
                  <a:gd name="connsiteX3-47" fmla="*/ 0 w 1543500"/>
                  <a:gd name="connsiteY3-48" fmla="*/ 289309 h 1028344"/>
                  <a:gd name="connsiteX4-49" fmla="*/ 93946 w 1543500"/>
                  <a:gd name="connsiteY4-50" fmla="*/ 0 h 1028344"/>
                  <a:gd name="connsiteX0-51" fmla="*/ 93946 w 1543500"/>
                  <a:gd name="connsiteY0-52" fmla="*/ 0 h 1028344"/>
                  <a:gd name="connsiteX1-53" fmla="*/ 1543500 w 1543500"/>
                  <a:gd name="connsiteY1-54" fmla="*/ 767219 h 1028344"/>
                  <a:gd name="connsiteX2-55" fmla="*/ 1405714 w 1543500"/>
                  <a:gd name="connsiteY2-56" fmla="*/ 1028344 h 1028344"/>
                  <a:gd name="connsiteX3-57" fmla="*/ 0 w 1543500"/>
                  <a:gd name="connsiteY3-58" fmla="*/ 289309 h 1028344"/>
                  <a:gd name="connsiteX4-59" fmla="*/ 93946 w 1543500"/>
                  <a:gd name="connsiteY4-60" fmla="*/ 0 h 1028344"/>
                  <a:gd name="connsiteX0-61" fmla="*/ 93946 w 1543500"/>
                  <a:gd name="connsiteY0-62" fmla="*/ 0 h 1028344"/>
                  <a:gd name="connsiteX1-63" fmla="*/ 1543500 w 1543500"/>
                  <a:gd name="connsiteY1-64" fmla="*/ 767219 h 1028344"/>
                  <a:gd name="connsiteX2-65" fmla="*/ 1405714 w 1543500"/>
                  <a:gd name="connsiteY2-66" fmla="*/ 1028344 h 1028344"/>
                  <a:gd name="connsiteX3-67" fmla="*/ 0 w 1543500"/>
                  <a:gd name="connsiteY3-68" fmla="*/ 289309 h 1028344"/>
                  <a:gd name="connsiteX4-69" fmla="*/ 93946 w 1543500"/>
                  <a:gd name="connsiteY4-70" fmla="*/ 0 h 1028344"/>
                  <a:gd name="connsiteX0-71" fmla="*/ 93946 w 1543500"/>
                  <a:gd name="connsiteY0-72" fmla="*/ 0 h 1028344"/>
                  <a:gd name="connsiteX1-73" fmla="*/ 1321330 w 1543500"/>
                  <a:gd name="connsiteY1-74" fmla="*/ 645560 h 1028344"/>
                  <a:gd name="connsiteX2-75" fmla="*/ 1543500 w 1543500"/>
                  <a:gd name="connsiteY2-76" fmla="*/ 767219 h 1028344"/>
                  <a:gd name="connsiteX3-77" fmla="*/ 1405714 w 1543500"/>
                  <a:gd name="connsiteY3-78" fmla="*/ 1028344 h 1028344"/>
                  <a:gd name="connsiteX4-79" fmla="*/ 0 w 1543500"/>
                  <a:gd name="connsiteY4-80" fmla="*/ 289309 h 1028344"/>
                  <a:gd name="connsiteX5" fmla="*/ 93946 w 1543500"/>
                  <a:gd name="connsiteY5" fmla="*/ 0 h 1028344"/>
                  <a:gd name="connsiteX0-81" fmla="*/ 93946 w 1543500"/>
                  <a:gd name="connsiteY0-82" fmla="*/ 0 h 1028344"/>
                  <a:gd name="connsiteX1-83" fmla="*/ 1299409 w 1543500"/>
                  <a:gd name="connsiteY1-84" fmla="*/ 717584 h 1028344"/>
                  <a:gd name="connsiteX2-85" fmla="*/ 1543500 w 1543500"/>
                  <a:gd name="connsiteY2-86" fmla="*/ 767219 h 1028344"/>
                  <a:gd name="connsiteX3-87" fmla="*/ 1405714 w 1543500"/>
                  <a:gd name="connsiteY3-88" fmla="*/ 1028344 h 1028344"/>
                  <a:gd name="connsiteX4-89" fmla="*/ 0 w 1543500"/>
                  <a:gd name="connsiteY4-90" fmla="*/ 289309 h 1028344"/>
                  <a:gd name="connsiteX5-91" fmla="*/ 93946 w 1543500"/>
                  <a:gd name="connsiteY5-92" fmla="*/ 0 h 1028344"/>
                  <a:gd name="connsiteX0-93" fmla="*/ 122129 w 1571683"/>
                  <a:gd name="connsiteY0-94" fmla="*/ 0 h 1028344"/>
                  <a:gd name="connsiteX1-95" fmla="*/ 1327592 w 1571683"/>
                  <a:gd name="connsiteY1-96" fmla="*/ 717584 h 1028344"/>
                  <a:gd name="connsiteX2-97" fmla="*/ 1571683 w 1571683"/>
                  <a:gd name="connsiteY2-98" fmla="*/ 767219 h 1028344"/>
                  <a:gd name="connsiteX3-99" fmla="*/ 1433897 w 1571683"/>
                  <a:gd name="connsiteY3-100" fmla="*/ 1028344 h 1028344"/>
                  <a:gd name="connsiteX4-101" fmla="*/ 0 w 1571683"/>
                  <a:gd name="connsiteY4-102" fmla="*/ 279915 h 1028344"/>
                  <a:gd name="connsiteX5-103" fmla="*/ 122129 w 1571683"/>
                  <a:gd name="connsiteY5-104" fmla="*/ 0 h 1028344"/>
                  <a:gd name="connsiteX0-105" fmla="*/ 112735 w 1562289"/>
                  <a:gd name="connsiteY0-106" fmla="*/ 0 h 1028344"/>
                  <a:gd name="connsiteX1-107" fmla="*/ 1318198 w 1562289"/>
                  <a:gd name="connsiteY1-108" fmla="*/ 717584 h 1028344"/>
                  <a:gd name="connsiteX2-109" fmla="*/ 1562289 w 1562289"/>
                  <a:gd name="connsiteY2-110" fmla="*/ 767219 h 1028344"/>
                  <a:gd name="connsiteX3-111" fmla="*/ 1424503 w 1562289"/>
                  <a:gd name="connsiteY3-112" fmla="*/ 1028344 h 1028344"/>
                  <a:gd name="connsiteX4-113" fmla="*/ 0 w 1562289"/>
                  <a:gd name="connsiteY4-114" fmla="*/ 264257 h 1028344"/>
                  <a:gd name="connsiteX5-115" fmla="*/ 112735 w 1562289"/>
                  <a:gd name="connsiteY5-116" fmla="*/ 0 h 1028344"/>
                  <a:gd name="connsiteX0-117" fmla="*/ 112735 w 1562289"/>
                  <a:gd name="connsiteY0-118" fmla="*/ 0 h 1028344"/>
                  <a:gd name="connsiteX1-119" fmla="*/ 582295 w 1562289"/>
                  <a:gd name="connsiteY1-120" fmla="*/ 279173 h 1028344"/>
                  <a:gd name="connsiteX2-121" fmla="*/ 1318198 w 1562289"/>
                  <a:gd name="connsiteY2-122" fmla="*/ 717584 h 1028344"/>
                  <a:gd name="connsiteX3-123" fmla="*/ 1562289 w 1562289"/>
                  <a:gd name="connsiteY3-124" fmla="*/ 767219 h 1028344"/>
                  <a:gd name="connsiteX4-125" fmla="*/ 1424503 w 1562289"/>
                  <a:gd name="connsiteY4-126" fmla="*/ 1028344 h 1028344"/>
                  <a:gd name="connsiteX5-127" fmla="*/ 0 w 1562289"/>
                  <a:gd name="connsiteY5-128" fmla="*/ 264257 h 1028344"/>
                  <a:gd name="connsiteX6" fmla="*/ 112735 w 1562289"/>
                  <a:gd name="connsiteY6" fmla="*/ 0 h 1028344"/>
                  <a:gd name="connsiteX0-129" fmla="*/ 112735 w 1562289"/>
                  <a:gd name="connsiteY0-130" fmla="*/ 0 h 1028344"/>
                  <a:gd name="connsiteX1-131" fmla="*/ 582295 w 1562289"/>
                  <a:gd name="connsiteY1-132" fmla="*/ 279173 h 1028344"/>
                  <a:gd name="connsiteX2-133" fmla="*/ 1318198 w 1562289"/>
                  <a:gd name="connsiteY2-134" fmla="*/ 717584 h 1028344"/>
                  <a:gd name="connsiteX3-135" fmla="*/ 1562289 w 1562289"/>
                  <a:gd name="connsiteY3-136" fmla="*/ 767219 h 1028344"/>
                  <a:gd name="connsiteX4-137" fmla="*/ 1424503 w 1562289"/>
                  <a:gd name="connsiteY4-138" fmla="*/ 1028344 h 1028344"/>
                  <a:gd name="connsiteX5-139" fmla="*/ 0 w 1562289"/>
                  <a:gd name="connsiteY5-140" fmla="*/ 264257 h 1028344"/>
                  <a:gd name="connsiteX6-141" fmla="*/ 112735 w 1562289"/>
                  <a:gd name="connsiteY6-142" fmla="*/ 0 h 1028344"/>
                  <a:gd name="connsiteX0-143" fmla="*/ 112735 w 1562289"/>
                  <a:gd name="connsiteY0-144" fmla="*/ 0 h 1028344"/>
                  <a:gd name="connsiteX1-145" fmla="*/ 469560 w 1562289"/>
                  <a:gd name="connsiteY1-146" fmla="*/ 232201 h 1028344"/>
                  <a:gd name="connsiteX2-147" fmla="*/ 1318198 w 1562289"/>
                  <a:gd name="connsiteY2-148" fmla="*/ 717584 h 1028344"/>
                  <a:gd name="connsiteX3-149" fmla="*/ 1562289 w 1562289"/>
                  <a:gd name="connsiteY3-150" fmla="*/ 767219 h 1028344"/>
                  <a:gd name="connsiteX4-151" fmla="*/ 1424503 w 1562289"/>
                  <a:gd name="connsiteY4-152" fmla="*/ 1028344 h 1028344"/>
                  <a:gd name="connsiteX5-153" fmla="*/ 0 w 1562289"/>
                  <a:gd name="connsiteY5-154" fmla="*/ 264257 h 1028344"/>
                  <a:gd name="connsiteX6-155" fmla="*/ 112735 w 1562289"/>
                  <a:gd name="connsiteY6-156" fmla="*/ 0 h 1028344"/>
                  <a:gd name="connsiteX0-157" fmla="*/ 112735 w 1562289"/>
                  <a:gd name="connsiteY0-158" fmla="*/ 0 h 1028344"/>
                  <a:gd name="connsiteX1-159" fmla="*/ 469560 w 1562289"/>
                  <a:gd name="connsiteY1-160" fmla="*/ 232201 h 1028344"/>
                  <a:gd name="connsiteX2-161" fmla="*/ 1230516 w 1562289"/>
                  <a:gd name="connsiteY2-162" fmla="*/ 661217 h 1028344"/>
                  <a:gd name="connsiteX3-163" fmla="*/ 1562289 w 1562289"/>
                  <a:gd name="connsiteY3-164" fmla="*/ 767219 h 1028344"/>
                  <a:gd name="connsiteX4-165" fmla="*/ 1424503 w 1562289"/>
                  <a:gd name="connsiteY4-166" fmla="*/ 1028344 h 1028344"/>
                  <a:gd name="connsiteX5-167" fmla="*/ 0 w 1562289"/>
                  <a:gd name="connsiteY5-168" fmla="*/ 264257 h 1028344"/>
                  <a:gd name="connsiteX6-169" fmla="*/ 112735 w 1562289"/>
                  <a:gd name="connsiteY6-170" fmla="*/ 0 h 1028344"/>
                  <a:gd name="connsiteX0-171" fmla="*/ 112735 w 1562289"/>
                  <a:gd name="connsiteY0-172" fmla="*/ 0 h 1028344"/>
                  <a:gd name="connsiteX1-173" fmla="*/ 469560 w 1562289"/>
                  <a:gd name="connsiteY1-174" fmla="*/ 232201 h 1028344"/>
                  <a:gd name="connsiteX2-175" fmla="*/ 1230516 w 1562289"/>
                  <a:gd name="connsiteY2-176" fmla="*/ 661217 h 1028344"/>
                  <a:gd name="connsiteX3-177" fmla="*/ 1562289 w 1562289"/>
                  <a:gd name="connsiteY3-178" fmla="*/ 767219 h 1028344"/>
                  <a:gd name="connsiteX4-179" fmla="*/ 1424503 w 1562289"/>
                  <a:gd name="connsiteY4-180" fmla="*/ 1028344 h 1028344"/>
                  <a:gd name="connsiteX5-181" fmla="*/ 0 w 1562289"/>
                  <a:gd name="connsiteY5-182" fmla="*/ 264257 h 1028344"/>
                  <a:gd name="connsiteX6-183" fmla="*/ 112735 w 1562289"/>
                  <a:gd name="connsiteY6-184" fmla="*/ 0 h 1028344"/>
                  <a:gd name="connsiteX0-185" fmla="*/ 112735 w 1562289"/>
                  <a:gd name="connsiteY0-186" fmla="*/ 0 h 1028344"/>
                  <a:gd name="connsiteX1-187" fmla="*/ 469560 w 1562289"/>
                  <a:gd name="connsiteY1-188" fmla="*/ 232201 h 1028344"/>
                  <a:gd name="connsiteX2-189" fmla="*/ 1230516 w 1562289"/>
                  <a:gd name="connsiteY2-190" fmla="*/ 661217 h 1028344"/>
                  <a:gd name="connsiteX3-191" fmla="*/ 1562289 w 1562289"/>
                  <a:gd name="connsiteY3-192" fmla="*/ 767219 h 1028344"/>
                  <a:gd name="connsiteX4-193" fmla="*/ 1424503 w 1562289"/>
                  <a:gd name="connsiteY4-194" fmla="*/ 1028344 h 1028344"/>
                  <a:gd name="connsiteX5-195" fmla="*/ 0 w 1562289"/>
                  <a:gd name="connsiteY5-196" fmla="*/ 264257 h 1028344"/>
                  <a:gd name="connsiteX6-197" fmla="*/ 112735 w 1562289"/>
                  <a:gd name="connsiteY6-198" fmla="*/ 0 h 1028344"/>
                  <a:gd name="connsiteX0-199" fmla="*/ 112735 w 1562289"/>
                  <a:gd name="connsiteY0-200" fmla="*/ 0 h 1028344"/>
                  <a:gd name="connsiteX1-201" fmla="*/ 469560 w 1562289"/>
                  <a:gd name="connsiteY1-202" fmla="*/ 232201 h 1028344"/>
                  <a:gd name="connsiteX2-203" fmla="*/ 1230516 w 1562289"/>
                  <a:gd name="connsiteY2-204" fmla="*/ 661217 h 1028344"/>
                  <a:gd name="connsiteX3-205" fmla="*/ 1562289 w 1562289"/>
                  <a:gd name="connsiteY3-206" fmla="*/ 767219 h 1028344"/>
                  <a:gd name="connsiteX4-207" fmla="*/ 1424503 w 1562289"/>
                  <a:gd name="connsiteY4-208" fmla="*/ 1028344 h 1028344"/>
                  <a:gd name="connsiteX5-209" fmla="*/ 0 w 1562289"/>
                  <a:gd name="connsiteY5-210" fmla="*/ 264257 h 1028344"/>
                  <a:gd name="connsiteX6-211" fmla="*/ 112735 w 1562289"/>
                  <a:gd name="connsiteY6-212" fmla="*/ 0 h 1028344"/>
                  <a:gd name="connsiteX0-213" fmla="*/ 112735 w 1562289"/>
                  <a:gd name="connsiteY0-214" fmla="*/ 0 h 1028344"/>
                  <a:gd name="connsiteX1-215" fmla="*/ 469560 w 1562289"/>
                  <a:gd name="connsiteY1-216" fmla="*/ 232201 h 1028344"/>
                  <a:gd name="connsiteX2-217" fmla="*/ 1230516 w 1562289"/>
                  <a:gd name="connsiteY2-218" fmla="*/ 661217 h 1028344"/>
                  <a:gd name="connsiteX3-219" fmla="*/ 1562289 w 1562289"/>
                  <a:gd name="connsiteY3-220" fmla="*/ 767219 h 1028344"/>
                  <a:gd name="connsiteX4-221" fmla="*/ 1424503 w 1562289"/>
                  <a:gd name="connsiteY4-222" fmla="*/ 1028344 h 1028344"/>
                  <a:gd name="connsiteX5-223" fmla="*/ 0 w 1562289"/>
                  <a:gd name="connsiteY5-224" fmla="*/ 264257 h 1028344"/>
                  <a:gd name="connsiteX6-225" fmla="*/ 112735 w 1562289"/>
                  <a:gd name="connsiteY6-226" fmla="*/ 0 h 1028344"/>
                  <a:gd name="connsiteX0-227" fmla="*/ 112735 w 1562289"/>
                  <a:gd name="connsiteY0-228" fmla="*/ 0 h 1028344"/>
                  <a:gd name="connsiteX1-229" fmla="*/ 469560 w 1562289"/>
                  <a:gd name="connsiteY1-230" fmla="*/ 232201 h 1028344"/>
                  <a:gd name="connsiteX2-231" fmla="*/ 1230516 w 1562289"/>
                  <a:gd name="connsiteY2-232" fmla="*/ 661217 h 1028344"/>
                  <a:gd name="connsiteX3-233" fmla="*/ 1562289 w 1562289"/>
                  <a:gd name="connsiteY3-234" fmla="*/ 767219 h 1028344"/>
                  <a:gd name="connsiteX4-235" fmla="*/ 1424503 w 1562289"/>
                  <a:gd name="connsiteY4-236" fmla="*/ 1028344 h 1028344"/>
                  <a:gd name="connsiteX5-237" fmla="*/ 0 w 1562289"/>
                  <a:gd name="connsiteY5-238" fmla="*/ 264257 h 1028344"/>
                  <a:gd name="connsiteX6-239" fmla="*/ 112735 w 1562289"/>
                  <a:gd name="connsiteY6-240" fmla="*/ 0 h 1028344"/>
                  <a:gd name="connsiteX0-241" fmla="*/ 112735 w 1562289"/>
                  <a:gd name="connsiteY0-242" fmla="*/ 0 h 1028344"/>
                  <a:gd name="connsiteX1-243" fmla="*/ 469560 w 1562289"/>
                  <a:gd name="connsiteY1-244" fmla="*/ 232201 h 1028344"/>
                  <a:gd name="connsiteX2-245" fmla="*/ 1230516 w 1562289"/>
                  <a:gd name="connsiteY2-246" fmla="*/ 661217 h 1028344"/>
                  <a:gd name="connsiteX3-247" fmla="*/ 1562289 w 1562289"/>
                  <a:gd name="connsiteY3-248" fmla="*/ 767219 h 1028344"/>
                  <a:gd name="connsiteX4-249" fmla="*/ 1424503 w 1562289"/>
                  <a:gd name="connsiteY4-250" fmla="*/ 1028344 h 1028344"/>
                  <a:gd name="connsiteX5-251" fmla="*/ 0 w 1562289"/>
                  <a:gd name="connsiteY5-252" fmla="*/ 264257 h 1028344"/>
                  <a:gd name="connsiteX6-253" fmla="*/ 112735 w 1562289"/>
                  <a:gd name="connsiteY6-254" fmla="*/ 0 h 1028344"/>
                  <a:gd name="connsiteX0-255" fmla="*/ 112735 w 1562289"/>
                  <a:gd name="connsiteY0-256" fmla="*/ 0 h 1028344"/>
                  <a:gd name="connsiteX1-257" fmla="*/ 469560 w 1562289"/>
                  <a:gd name="connsiteY1-258" fmla="*/ 232201 h 1028344"/>
                  <a:gd name="connsiteX2-259" fmla="*/ 1230516 w 1562289"/>
                  <a:gd name="connsiteY2-260" fmla="*/ 661217 h 1028344"/>
                  <a:gd name="connsiteX3-261" fmla="*/ 1562289 w 1562289"/>
                  <a:gd name="connsiteY3-262" fmla="*/ 767219 h 1028344"/>
                  <a:gd name="connsiteX4-263" fmla="*/ 1424503 w 1562289"/>
                  <a:gd name="connsiteY4-264" fmla="*/ 1028344 h 1028344"/>
                  <a:gd name="connsiteX5-265" fmla="*/ 0 w 1562289"/>
                  <a:gd name="connsiteY5-266" fmla="*/ 264257 h 1028344"/>
                  <a:gd name="connsiteX6-267" fmla="*/ 112735 w 1562289"/>
                  <a:gd name="connsiteY6-268" fmla="*/ 0 h 1028344"/>
                  <a:gd name="connsiteX0-269" fmla="*/ 112735 w 1562289"/>
                  <a:gd name="connsiteY0-270" fmla="*/ 0 h 1028344"/>
                  <a:gd name="connsiteX1-271" fmla="*/ 469560 w 1562289"/>
                  <a:gd name="connsiteY1-272" fmla="*/ 232201 h 1028344"/>
                  <a:gd name="connsiteX2-273" fmla="*/ 1230516 w 1562289"/>
                  <a:gd name="connsiteY2-274" fmla="*/ 661217 h 1028344"/>
                  <a:gd name="connsiteX3-275" fmla="*/ 1562289 w 1562289"/>
                  <a:gd name="connsiteY3-276" fmla="*/ 767219 h 1028344"/>
                  <a:gd name="connsiteX4-277" fmla="*/ 1424503 w 1562289"/>
                  <a:gd name="connsiteY4-278" fmla="*/ 1028344 h 1028344"/>
                  <a:gd name="connsiteX5-279" fmla="*/ 722421 w 1562289"/>
                  <a:gd name="connsiteY5-280" fmla="*/ 607180 h 1028344"/>
                  <a:gd name="connsiteX6-281" fmla="*/ 0 w 1562289"/>
                  <a:gd name="connsiteY6-282" fmla="*/ 264257 h 1028344"/>
                  <a:gd name="connsiteX7" fmla="*/ 112735 w 1562289"/>
                  <a:gd name="connsiteY7" fmla="*/ 0 h 1028344"/>
                  <a:gd name="connsiteX0-283" fmla="*/ 112735 w 1562289"/>
                  <a:gd name="connsiteY0-284" fmla="*/ 0 h 1028344"/>
                  <a:gd name="connsiteX1-285" fmla="*/ 469560 w 1562289"/>
                  <a:gd name="connsiteY1-286" fmla="*/ 232201 h 1028344"/>
                  <a:gd name="connsiteX2-287" fmla="*/ 1230516 w 1562289"/>
                  <a:gd name="connsiteY2-288" fmla="*/ 661217 h 1028344"/>
                  <a:gd name="connsiteX3-289" fmla="*/ 1562289 w 1562289"/>
                  <a:gd name="connsiteY3-290" fmla="*/ 767219 h 1028344"/>
                  <a:gd name="connsiteX4-291" fmla="*/ 1424503 w 1562289"/>
                  <a:gd name="connsiteY4-292" fmla="*/ 1028344 h 1028344"/>
                  <a:gd name="connsiteX5-293" fmla="*/ 722421 w 1562289"/>
                  <a:gd name="connsiteY5-294" fmla="*/ 607180 h 1028344"/>
                  <a:gd name="connsiteX6-295" fmla="*/ 0 w 1562289"/>
                  <a:gd name="connsiteY6-296" fmla="*/ 264257 h 1028344"/>
                  <a:gd name="connsiteX7-297" fmla="*/ 112735 w 1562289"/>
                  <a:gd name="connsiteY7-298" fmla="*/ 0 h 1028344"/>
                  <a:gd name="connsiteX0-299" fmla="*/ 112735 w 1562289"/>
                  <a:gd name="connsiteY0-300" fmla="*/ 0 h 1028344"/>
                  <a:gd name="connsiteX1-301" fmla="*/ 469560 w 1562289"/>
                  <a:gd name="connsiteY1-302" fmla="*/ 232201 h 1028344"/>
                  <a:gd name="connsiteX2-303" fmla="*/ 1230516 w 1562289"/>
                  <a:gd name="connsiteY2-304" fmla="*/ 661217 h 1028344"/>
                  <a:gd name="connsiteX3-305" fmla="*/ 1562289 w 1562289"/>
                  <a:gd name="connsiteY3-306" fmla="*/ 767219 h 1028344"/>
                  <a:gd name="connsiteX4-307" fmla="*/ 1424503 w 1562289"/>
                  <a:gd name="connsiteY4-308" fmla="*/ 1028344 h 1028344"/>
                  <a:gd name="connsiteX5-309" fmla="*/ 722421 w 1562289"/>
                  <a:gd name="connsiteY5-310" fmla="*/ 607180 h 1028344"/>
                  <a:gd name="connsiteX6-311" fmla="*/ 0 w 1562289"/>
                  <a:gd name="connsiteY6-312" fmla="*/ 264257 h 1028344"/>
                  <a:gd name="connsiteX7-313" fmla="*/ 112735 w 1562289"/>
                  <a:gd name="connsiteY7-314" fmla="*/ 0 h 1028344"/>
                  <a:gd name="connsiteX0-315" fmla="*/ 112735 w 1562289"/>
                  <a:gd name="connsiteY0-316" fmla="*/ 0 h 1028344"/>
                  <a:gd name="connsiteX1-317" fmla="*/ 469560 w 1562289"/>
                  <a:gd name="connsiteY1-318" fmla="*/ 232201 h 1028344"/>
                  <a:gd name="connsiteX2-319" fmla="*/ 1230516 w 1562289"/>
                  <a:gd name="connsiteY2-320" fmla="*/ 661217 h 1028344"/>
                  <a:gd name="connsiteX3-321" fmla="*/ 1562289 w 1562289"/>
                  <a:gd name="connsiteY3-322" fmla="*/ 767219 h 1028344"/>
                  <a:gd name="connsiteX4-323" fmla="*/ 1424503 w 1562289"/>
                  <a:gd name="connsiteY4-324" fmla="*/ 1028344 h 1028344"/>
                  <a:gd name="connsiteX5-325" fmla="*/ 722421 w 1562289"/>
                  <a:gd name="connsiteY5-326" fmla="*/ 607180 h 1028344"/>
                  <a:gd name="connsiteX6-327" fmla="*/ 0 w 1562289"/>
                  <a:gd name="connsiteY6-328" fmla="*/ 264257 h 1028344"/>
                  <a:gd name="connsiteX7-329" fmla="*/ 112735 w 1562289"/>
                  <a:gd name="connsiteY7-330" fmla="*/ 0 h 102834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91" y="connsiteY5-92"/>
                  </a:cxn>
                  <a:cxn ang="0">
                    <a:pos x="connsiteX6-141" y="connsiteY6-142"/>
                  </a:cxn>
                  <a:cxn ang="0">
                    <a:pos x="connsiteX7-297" y="connsiteY7-298"/>
                  </a:cxn>
                </a:cxnLst>
                <a:rect l="l" t="t" r="r" b="b"/>
                <a:pathLst>
                  <a:path w="1562289" h="1028344">
                    <a:moveTo>
                      <a:pt x="112735" y="0"/>
                    </a:moveTo>
                    <a:cubicBezTo>
                      <a:pt x="216020" y="187003"/>
                      <a:pt x="272330" y="198642"/>
                      <a:pt x="469560" y="232201"/>
                    </a:cubicBezTo>
                    <a:cubicBezTo>
                      <a:pt x="986259" y="300050"/>
                      <a:pt x="1089598" y="493160"/>
                      <a:pt x="1230516" y="661217"/>
                    </a:cubicBezTo>
                    <a:cubicBezTo>
                      <a:pt x="1344239" y="746655"/>
                      <a:pt x="1464224" y="763200"/>
                      <a:pt x="1562289" y="767219"/>
                    </a:cubicBezTo>
                    <a:lnTo>
                      <a:pt x="1424503" y="1028344"/>
                    </a:lnTo>
                    <a:cubicBezTo>
                      <a:pt x="1271825" y="1022308"/>
                      <a:pt x="950313" y="791678"/>
                      <a:pt x="722421" y="607180"/>
                    </a:cubicBezTo>
                    <a:cubicBezTo>
                      <a:pt x="304029" y="508407"/>
                      <a:pt x="88914" y="386091"/>
                      <a:pt x="0" y="264257"/>
                    </a:cubicBezTo>
                    <a:lnTo>
                      <a:pt x="112735" y="0"/>
                    </a:lnTo>
                    <a:close/>
                  </a:path>
                </a:pathLst>
              </a:custGeom>
              <a:gradFill>
                <a:gsLst>
                  <a:gs pos="20000">
                    <a:schemeClr val="accent4"/>
                  </a:gs>
                  <a:gs pos="52000">
                    <a:schemeClr val="accent3">
                      <a:lumMod val="75000"/>
                    </a:schemeClr>
                  </a:gs>
                </a:gsLst>
                <a:lin ang="17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17" name="矩形 4"/>
              <p:cNvSpPr/>
              <p:nvPr/>
            </p:nvSpPr>
            <p:spPr>
              <a:xfrm>
                <a:off x="4209882" y="1904756"/>
                <a:ext cx="1446390" cy="807579"/>
              </a:xfrm>
              <a:custGeom>
                <a:avLst/>
                <a:gdLst>
                  <a:gd name="connsiteX0" fmla="*/ 0 w 1584176"/>
                  <a:gd name="connsiteY0" fmla="*/ 0 h 423268"/>
                  <a:gd name="connsiteX1" fmla="*/ 1584176 w 1584176"/>
                  <a:gd name="connsiteY1" fmla="*/ 0 h 423268"/>
                  <a:gd name="connsiteX2" fmla="*/ 1584176 w 1584176"/>
                  <a:gd name="connsiteY2" fmla="*/ 423268 h 423268"/>
                  <a:gd name="connsiteX3" fmla="*/ 0 w 1584176"/>
                  <a:gd name="connsiteY3" fmla="*/ 423268 h 423268"/>
                  <a:gd name="connsiteX4" fmla="*/ 0 w 1584176"/>
                  <a:gd name="connsiteY4" fmla="*/ 0 h 423268"/>
                  <a:gd name="connsiteX0-1" fmla="*/ 0 w 1634280"/>
                  <a:gd name="connsiteY0-2" fmla="*/ 72024 h 423268"/>
                  <a:gd name="connsiteX1-3" fmla="*/ 1634280 w 1634280"/>
                  <a:gd name="connsiteY1-4" fmla="*/ 0 h 423268"/>
                  <a:gd name="connsiteX2-5" fmla="*/ 1634280 w 1634280"/>
                  <a:gd name="connsiteY2-6" fmla="*/ 423268 h 423268"/>
                  <a:gd name="connsiteX3-7" fmla="*/ 50104 w 1634280"/>
                  <a:gd name="connsiteY3-8" fmla="*/ 423268 h 423268"/>
                  <a:gd name="connsiteX4-9" fmla="*/ 0 w 1634280"/>
                  <a:gd name="connsiteY4-10" fmla="*/ 72024 h 423268"/>
                  <a:gd name="connsiteX0-11" fmla="*/ 0 w 1634280"/>
                  <a:gd name="connsiteY0-12" fmla="*/ 72024 h 423268"/>
                  <a:gd name="connsiteX1-13" fmla="*/ 1634280 w 1634280"/>
                  <a:gd name="connsiteY1-14" fmla="*/ 0 h 423268"/>
                  <a:gd name="connsiteX2-15" fmla="*/ 1634280 w 1634280"/>
                  <a:gd name="connsiteY2-16" fmla="*/ 423268 h 423268"/>
                  <a:gd name="connsiteX3-17" fmla="*/ 291230 w 1634280"/>
                  <a:gd name="connsiteY3-18" fmla="*/ 310534 h 423268"/>
                  <a:gd name="connsiteX4-19" fmla="*/ 0 w 1634280"/>
                  <a:gd name="connsiteY4-20" fmla="*/ 72024 h 423268"/>
                  <a:gd name="connsiteX0-21" fmla="*/ 0 w 1634280"/>
                  <a:gd name="connsiteY0-22" fmla="*/ 72024 h 773997"/>
                  <a:gd name="connsiteX1-23" fmla="*/ 1634280 w 1634280"/>
                  <a:gd name="connsiteY1-24" fmla="*/ 0 h 773997"/>
                  <a:gd name="connsiteX2-25" fmla="*/ 1180212 w 1634280"/>
                  <a:gd name="connsiteY2-26" fmla="*/ 773997 h 773997"/>
                  <a:gd name="connsiteX3-27" fmla="*/ 291230 w 1634280"/>
                  <a:gd name="connsiteY3-28" fmla="*/ 310534 h 773997"/>
                  <a:gd name="connsiteX4-29" fmla="*/ 0 w 1634280"/>
                  <a:gd name="connsiteY4-30" fmla="*/ 72024 h 773997"/>
                  <a:gd name="connsiteX0-31" fmla="*/ 0 w 1443258"/>
                  <a:gd name="connsiteY0-32" fmla="*/ 0 h 770351"/>
                  <a:gd name="connsiteX1-33" fmla="*/ 1443258 w 1443258"/>
                  <a:gd name="connsiteY1-34" fmla="*/ 770351 h 770351"/>
                  <a:gd name="connsiteX2-35" fmla="*/ 1180212 w 1443258"/>
                  <a:gd name="connsiteY2-36" fmla="*/ 701973 h 770351"/>
                  <a:gd name="connsiteX3-37" fmla="*/ 291230 w 1443258"/>
                  <a:gd name="connsiteY3-38" fmla="*/ 238510 h 770351"/>
                  <a:gd name="connsiteX4-39" fmla="*/ 0 w 1443258"/>
                  <a:gd name="connsiteY4-40" fmla="*/ 0 h 770351"/>
                  <a:gd name="connsiteX0-41" fmla="*/ 0 w 1443258"/>
                  <a:gd name="connsiteY0-42" fmla="*/ 10951 h 781302"/>
                  <a:gd name="connsiteX1-43" fmla="*/ 1443258 w 1443258"/>
                  <a:gd name="connsiteY1-44" fmla="*/ 781302 h 781302"/>
                  <a:gd name="connsiteX2-45" fmla="*/ 1180212 w 1443258"/>
                  <a:gd name="connsiteY2-46" fmla="*/ 712924 h 781302"/>
                  <a:gd name="connsiteX3-47" fmla="*/ 291230 w 1443258"/>
                  <a:gd name="connsiteY3-48" fmla="*/ 249461 h 781302"/>
                  <a:gd name="connsiteX4-49" fmla="*/ 0 w 1443258"/>
                  <a:gd name="connsiteY4-50" fmla="*/ 10951 h 781302"/>
                  <a:gd name="connsiteX0-51" fmla="*/ 0 w 1443258"/>
                  <a:gd name="connsiteY0-52" fmla="*/ 18660 h 789011"/>
                  <a:gd name="connsiteX1-53" fmla="*/ 1443258 w 1443258"/>
                  <a:gd name="connsiteY1-54" fmla="*/ 789011 h 789011"/>
                  <a:gd name="connsiteX2-55" fmla="*/ 1180212 w 1443258"/>
                  <a:gd name="connsiteY2-56" fmla="*/ 720633 h 789011"/>
                  <a:gd name="connsiteX3-57" fmla="*/ 291230 w 1443258"/>
                  <a:gd name="connsiteY3-58" fmla="*/ 257170 h 789011"/>
                  <a:gd name="connsiteX4-59" fmla="*/ 0 w 1443258"/>
                  <a:gd name="connsiteY4-60" fmla="*/ 18660 h 789011"/>
                  <a:gd name="connsiteX0-61" fmla="*/ 0 w 1443258"/>
                  <a:gd name="connsiteY0-62" fmla="*/ 33226 h 803577"/>
                  <a:gd name="connsiteX1-63" fmla="*/ 1443258 w 1443258"/>
                  <a:gd name="connsiteY1-64" fmla="*/ 803577 h 803577"/>
                  <a:gd name="connsiteX2-65" fmla="*/ 1180212 w 1443258"/>
                  <a:gd name="connsiteY2-66" fmla="*/ 735199 h 803577"/>
                  <a:gd name="connsiteX3-67" fmla="*/ 291230 w 1443258"/>
                  <a:gd name="connsiteY3-68" fmla="*/ 271736 h 803577"/>
                  <a:gd name="connsiteX4-69" fmla="*/ 0 w 1443258"/>
                  <a:gd name="connsiteY4-70" fmla="*/ 33226 h 803577"/>
                  <a:gd name="connsiteX0-71" fmla="*/ 0 w 1443258"/>
                  <a:gd name="connsiteY0-72" fmla="*/ 33226 h 803577"/>
                  <a:gd name="connsiteX1-73" fmla="*/ 1443258 w 1443258"/>
                  <a:gd name="connsiteY1-74" fmla="*/ 803577 h 803577"/>
                  <a:gd name="connsiteX2-75" fmla="*/ 1180212 w 1443258"/>
                  <a:gd name="connsiteY2-76" fmla="*/ 735199 h 803577"/>
                  <a:gd name="connsiteX3-77" fmla="*/ 291230 w 1443258"/>
                  <a:gd name="connsiteY3-78" fmla="*/ 271736 h 803577"/>
                  <a:gd name="connsiteX4-79" fmla="*/ 0 w 1443258"/>
                  <a:gd name="connsiteY4-80" fmla="*/ 33226 h 803577"/>
                  <a:gd name="connsiteX0-81" fmla="*/ 0 w 1443258"/>
                  <a:gd name="connsiteY0-82" fmla="*/ 33226 h 803577"/>
                  <a:gd name="connsiteX1-83" fmla="*/ 1443258 w 1443258"/>
                  <a:gd name="connsiteY1-84" fmla="*/ 803577 h 803577"/>
                  <a:gd name="connsiteX2-85" fmla="*/ 1180212 w 1443258"/>
                  <a:gd name="connsiteY2-86" fmla="*/ 735199 h 803577"/>
                  <a:gd name="connsiteX3-87" fmla="*/ 291230 w 1443258"/>
                  <a:gd name="connsiteY3-88" fmla="*/ 271736 h 803577"/>
                  <a:gd name="connsiteX4-89" fmla="*/ 0 w 1443258"/>
                  <a:gd name="connsiteY4-90" fmla="*/ 33226 h 803577"/>
                  <a:gd name="connsiteX0-91" fmla="*/ 0 w 1443258"/>
                  <a:gd name="connsiteY0-92" fmla="*/ 33226 h 803577"/>
                  <a:gd name="connsiteX1-93" fmla="*/ 1443258 w 1443258"/>
                  <a:gd name="connsiteY1-94" fmla="*/ 803577 h 803577"/>
                  <a:gd name="connsiteX2-95" fmla="*/ 1180212 w 1443258"/>
                  <a:gd name="connsiteY2-96" fmla="*/ 735199 h 803577"/>
                  <a:gd name="connsiteX3-97" fmla="*/ 291230 w 1443258"/>
                  <a:gd name="connsiteY3-98" fmla="*/ 271736 h 803577"/>
                  <a:gd name="connsiteX4-99" fmla="*/ 0 w 1443258"/>
                  <a:gd name="connsiteY4-100" fmla="*/ 33226 h 803577"/>
                  <a:gd name="connsiteX0-101" fmla="*/ 0 w 1443258"/>
                  <a:gd name="connsiteY0-102" fmla="*/ 33226 h 803577"/>
                  <a:gd name="connsiteX1-103" fmla="*/ 1443258 w 1443258"/>
                  <a:gd name="connsiteY1-104" fmla="*/ 803577 h 803577"/>
                  <a:gd name="connsiteX2-105" fmla="*/ 1180212 w 1443258"/>
                  <a:gd name="connsiteY2-106" fmla="*/ 735199 h 803577"/>
                  <a:gd name="connsiteX3-107" fmla="*/ 291230 w 1443258"/>
                  <a:gd name="connsiteY3-108" fmla="*/ 271736 h 803577"/>
                  <a:gd name="connsiteX4-109" fmla="*/ 0 w 1443258"/>
                  <a:gd name="connsiteY4-110" fmla="*/ 33226 h 803577"/>
                  <a:gd name="connsiteX0-111" fmla="*/ 0 w 1443258"/>
                  <a:gd name="connsiteY0-112" fmla="*/ 33226 h 803577"/>
                  <a:gd name="connsiteX1-113" fmla="*/ 1443258 w 1443258"/>
                  <a:gd name="connsiteY1-114" fmla="*/ 803577 h 803577"/>
                  <a:gd name="connsiteX2-115" fmla="*/ 1180212 w 1443258"/>
                  <a:gd name="connsiteY2-116" fmla="*/ 735199 h 803577"/>
                  <a:gd name="connsiteX3-117" fmla="*/ 291230 w 1443258"/>
                  <a:gd name="connsiteY3-118" fmla="*/ 271736 h 803577"/>
                  <a:gd name="connsiteX4-119" fmla="*/ 0 w 1443258"/>
                  <a:gd name="connsiteY4-120" fmla="*/ 33226 h 803577"/>
                  <a:gd name="connsiteX0-121" fmla="*/ 0 w 1443258"/>
                  <a:gd name="connsiteY0-122" fmla="*/ 33226 h 803577"/>
                  <a:gd name="connsiteX1-123" fmla="*/ 1443258 w 1443258"/>
                  <a:gd name="connsiteY1-124" fmla="*/ 803577 h 803577"/>
                  <a:gd name="connsiteX2-125" fmla="*/ 1142634 w 1443258"/>
                  <a:gd name="connsiteY2-126" fmla="*/ 725804 h 803577"/>
                  <a:gd name="connsiteX3-127" fmla="*/ 291230 w 1443258"/>
                  <a:gd name="connsiteY3-128" fmla="*/ 271736 h 803577"/>
                  <a:gd name="connsiteX4-129" fmla="*/ 0 w 1443258"/>
                  <a:gd name="connsiteY4-130" fmla="*/ 33226 h 803577"/>
                  <a:gd name="connsiteX0-131" fmla="*/ 0 w 1443258"/>
                  <a:gd name="connsiteY0-132" fmla="*/ 33226 h 803577"/>
                  <a:gd name="connsiteX1-133" fmla="*/ 1443258 w 1443258"/>
                  <a:gd name="connsiteY1-134" fmla="*/ 803577 h 803577"/>
                  <a:gd name="connsiteX2-135" fmla="*/ 1142634 w 1443258"/>
                  <a:gd name="connsiteY2-136" fmla="*/ 725804 h 803577"/>
                  <a:gd name="connsiteX3-137" fmla="*/ 291230 w 1443258"/>
                  <a:gd name="connsiteY3-138" fmla="*/ 271736 h 803577"/>
                  <a:gd name="connsiteX4-139" fmla="*/ 0 w 1443258"/>
                  <a:gd name="connsiteY4-140" fmla="*/ 33226 h 803577"/>
                  <a:gd name="connsiteX0-141" fmla="*/ 0 w 1443258"/>
                  <a:gd name="connsiteY0-142" fmla="*/ 33226 h 803577"/>
                  <a:gd name="connsiteX1-143" fmla="*/ 1443258 w 1443258"/>
                  <a:gd name="connsiteY1-144" fmla="*/ 803577 h 803577"/>
                  <a:gd name="connsiteX2-145" fmla="*/ 1142634 w 1443258"/>
                  <a:gd name="connsiteY2-146" fmla="*/ 725804 h 803577"/>
                  <a:gd name="connsiteX3-147" fmla="*/ 291230 w 1443258"/>
                  <a:gd name="connsiteY3-148" fmla="*/ 271736 h 803577"/>
                  <a:gd name="connsiteX4-149" fmla="*/ 0 w 1443258"/>
                  <a:gd name="connsiteY4-150" fmla="*/ 33226 h 803577"/>
                  <a:gd name="connsiteX0-151" fmla="*/ 0 w 1443258"/>
                  <a:gd name="connsiteY0-152" fmla="*/ 33226 h 803577"/>
                  <a:gd name="connsiteX1-153" fmla="*/ 1443258 w 1443258"/>
                  <a:gd name="connsiteY1-154" fmla="*/ 803577 h 803577"/>
                  <a:gd name="connsiteX2-155" fmla="*/ 1142634 w 1443258"/>
                  <a:gd name="connsiteY2-156" fmla="*/ 725804 h 803577"/>
                  <a:gd name="connsiteX3-157" fmla="*/ 291230 w 1443258"/>
                  <a:gd name="connsiteY3-158" fmla="*/ 271736 h 803577"/>
                  <a:gd name="connsiteX4-159" fmla="*/ 0 w 1443258"/>
                  <a:gd name="connsiteY4-160" fmla="*/ 33226 h 803577"/>
                  <a:gd name="connsiteX0-161" fmla="*/ 0 w 1443258"/>
                  <a:gd name="connsiteY0-162" fmla="*/ 33226 h 803577"/>
                  <a:gd name="connsiteX1-163" fmla="*/ 1443258 w 1443258"/>
                  <a:gd name="connsiteY1-164" fmla="*/ 803577 h 803577"/>
                  <a:gd name="connsiteX2-165" fmla="*/ 1142634 w 1443258"/>
                  <a:gd name="connsiteY2-166" fmla="*/ 725804 h 803577"/>
                  <a:gd name="connsiteX3-167" fmla="*/ 291230 w 1443258"/>
                  <a:gd name="connsiteY3-168" fmla="*/ 271736 h 803577"/>
                  <a:gd name="connsiteX4-169" fmla="*/ 0 w 1443258"/>
                  <a:gd name="connsiteY4-170" fmla="*/ 33226 h 803577"/>
                  <a:gd name="connsiteX0-171" fmla="*/ 0 w 1443258"/>
                  <a:gd name="connsiteY0-172" fmla="*/ 33226 h 803577"/>
                  <a:gd name="connsiteX1-173" fmla="*/ 1443258 w 1443258"/>
                  <a:gd name="connsiteY1-174" fmla="*/ 803577 h 803577"/>
                  <a:gd name="connsiteX2-175" fmla="*/ 1142634 w 1443258"/>
                  <a:gd name="connsiteY2-176" fmla="*/ 725804 h 803577"/>
                  <a:gd name="connsiteX3-177" fmla="*/ 241126 w 1443258"/>
                  <a:gd name="connsiteY3-178" fmla="*/ 259210 h 803577"/>
                  <a:gd name="connsiteX4-179" fmla="*/ 0 w 1443258"/>
                  <a:gd name="connsiteY4-180" fmla="*/ 33226 h 803577"/>
                  <a:gd name="connsiteX0-181" fmla="*/ 0 w 1443258"/>
                  <a:gd name="connsiteY0-182" fmla="*/ 33226 h 803577"/>
                  <a:gd name="connsiteX1-183" fmla="*/ 1443258 w 1443258"/>
                  <a:gd name="connsiteY1-184" fmla="*/ 803577 h 803577"/>
                  <a:gd name="connsiteX2-185" fmla="*/ 1142634 w 1443258"/>
                  <a:gd name="connsiteY2-186" fmla="*/ 725804 h 803577"/>
                  <a:gd name="connsiteX3-187" fmla="*/ 241126 w 1443258"/>
                  <a:gd name="connsiteY3-188" fmla="*/ 259210 h 803577"/>
                  <a:gd name="connsiteX4-189" fmla="*/ 0 w 1443258"/>
                  <a:gd name="connsiteY4-190" fmla="*/ 33226 h 803577"/>
                  <a:gd name="connsiteX0-191" fmla="*/ 0 w 1443258"/>
                  <a:gd name="connsiteY0-192" fmla="*/ 33226 h 803577"/>
                  <a:gd name="connsiteX1-193" fmla="*/ 1443258 w 1443258"/>
                  <a:gd name="connsiteY1-194" fmla="*/ 803577 h 803577"/>
                  <a:gd name="connsiteX2-195" fmla="*/ 1142634 w 1443258"/>
                  <a:gd name="connsiteY2-196" fmla="*/ 725804 h 803577"/>
                  <a:gd name="connsiteX3-197" fmla="*/ 241126 w 1443258"/>
                  <a:gd name="connsiteY3-198" fmla="*/ 259210 h 803577"/>
                  <a:gd name="connsiteX4-199" fmla="*/ 0 w 1443258"/>
                  <a:gd name="connsiteY4-200" fmla="*/ 33226 h 803577"/>
                  <a:gd name="connsiteX0-201" fmla="*/ 0 w 1443258"/>
                  <a:gd name="connsiteY0-202" fmla="*/ 33226 h 803577"/>
                  <a:gd name="connsiteX1-203" fmla="*/ 1443258 w 1443258"/>
                  <a:gd name="connsiteY1-204" fmla="*/ 803577 h 803577"/>
                  <a:gd name="connsiteX2-205" fmla="*/ 1142634 w 1443258"/>
                  <a:gd name="connsiteY2-206" fmla="*/ 725804 h 803577"/>
                  <a:gd name="connsiteX3-207" fmla="*/ 241126 w 1443258"/>
                  <a:gd name="connsiteY3-208" fmla="*/ 259210 h 803577"/>
                  <a:gd name="connsiteX4-209" fmla="*/ 0 w 1443258"/>
                  <a:gd name="connsiteY4-210" fmla="*/ 33226 h 803577"/>
                  <a:gd name="connsiteX0-211" fmla="*/ 0 w 1443258"/>
                  <a:gd name="connsiteY0-212" fmla="*/ 33226 h 803577"/>
                  <a:gd name="connsiteX1-213" fmla="*/ 1443258 w 1443258"/>
                  <a:gd name="connsiteY1-214" fmla="*/ 803577 h 803577"/>
                  <a:gd name="connsiteX2-215" fmla="*/ 1142634 w 1443258"/>
                  <a:gd name="connsiteY2-216" fmla="*/ 725804 h 803577"/>
                  <a:gd name="connsiteX3-217" fmla="*/ 241126 w 1443258"/>
                  <a:gd name="connsiteY3-218" fmla="*/ 259210 h 803577"/>
                  <a:gd name="connsiteX4-219" fmla="*/ 0 w 1443258"/>
                  <a:gd name="connsiteY4-220" fmla="*/ 33226 h 803577"/>
                  <a:gd name="connsiteX0-221" fmla="*/ 0 w 1443258"/>
                  <a:gd name="connsiteY0-222" fmla="*/ 33226 h 804937"/>
                  <a:gd name="connsiteX1-223" fmla="*/ 1443258 w 1443258"/>
                  <a:gd name="connsiteY1-224" fmla="*/ 803577 h 804937"/>
                  <a:gd name="connsiteX2-225" fmla="*/ 1142634 w 1443258"/>
                  <a:gd name="connsiteY2-226" fmla="*/ 725804 h 804937"/>
                  <a:gd name="connsiteX3-227" fmla="*/ 241126 w 1443258"/>
                  <a:gd name="connsiteY3-228" fmla="*/ 259210 h 804937"/>
                  <a:gd name="connsiteX4-229" fmla="*/ 0 w 1443258"/>
                  <a:gd name="connsiteY4-230" fmla="*/ 33226 h 804937"/>
                  <a:gd name="connsiteX0-231" fmla="*/ 0 w 1443258"/>
                  <a:gd name="connsiteY0-232" fmla="*/ 33226 h 804937"/>
                  <a:gd name="connsiteX1-233" fmla="*/ 1443258 w 1443258"/>
                  <a:gd name="connsiteY1-234" fmla="*/ 803577 h 804937"/>
                  <a:gd name="connsiteX2-235" fmla="*/ 1142634 w 1443258"/>
                  <a:gd name="connsiteY2-236" fmla="*/ 725804 h 804937"/>
                  <a:gd name="connsiteX3-237" fmla="*/ 241126 w 1443258"/>
                  <a:gd name="connsiteY3-238" fmla="*/ 259210 h 804937"/>
                  <a:gd name="connsiteX4-239" fmla="*/ 0 w 1443258"/>
                  <a:gd name="connsiteY4-240" fmla="*/ 33226 h 804937"/>
                  <a:gd name="connsiteX0-241" fmla="*/ 0 w 1443258"/>
                  <a:gd name="connsiteY0-242" fmla="*/ 41673 h 813384"/>
                  <a:gd name="connsiteX1-243" fmla="*/ 1443258 w 1443258"/>
                  <a:gd name="connsiteY1-244" fmla="*/ 812024 h 813384"/>
                  <a:gd name="connsiteX2-245" fmla="*/ 1142634 w 1443258"/>
                  <a:gd name="connsiteY2-246" fmla="*/ 734251 h 813384"/>
                  <a:gd name="connsiteX3-247" fmla="*/ 241126 w 1443258"/>
                  <a:gd name="connsiteY3-248" fmla="*/ 267657 h 813384"/>
                  <a:gd name="connsiteX4-249" fmla="*/ 0 w 1443258"/>
                  <a:gd name="connsiteY4-250" fmla="*/ 41673 h 813384"/>
                  <a:gd name="connsiteX0-251" fmla="*/ 0 w 1452652"/>
                  <a:gd name="connsiteY0-252" fmla="*/ 41901 h 810481"/>
                  <a:gd name="connsiteX1-253" fmla="*/ 1452652 w 1452652"/>
                  <a:gd name="connsiteY1-254" fmla="*/ 809121 h 810481"/>
                  <a:gd name="connsiteX2-255" fmla="*/ 1152028 w 1452652"/>
                  <a:gd name="connsiteY2-256" fmla="*/ 731348 h 810481"/>
                  <a:gd name="connsiteX3-257" fmla="*/ 250520 w 1452652"/>
                  <a:gd name="connsiteY3-258" fmla="*/ 264754 h 810481"/>
                  <a:gd name="connsiteX4-259" fmla="*/ 0 w 1452652"/>
                  <a:gd name="connsiteY4-260" fmla="*/ 41901 h 810481"/>
                  <a:gd name="connsiteX0-261" fmla="*/ 0 w 1452652"/>
                  <a:gd name="connsiteY0-262" fmla="*/ 42598 h 801784"/>
                  <a:gd name="connsiteX1-263" fmla="*/ 1452652 w 1452652"/>
                  <a:gd name="connsiteY1-264" fmla="*/ 800424 h 801784"/>
                  <a:gd name="connsiteX2-265" fmla="*/ 1152028 w 1452652"/>
                  <a:gd name="connsiteY2-266" fmla="*/ 722651 h 801784"/>
                  <a:gd name="connsiteX3-267" fmla="*/ 250520 w 1452652"/>
                  <a:gd name="connsiteY3-268" fmla="*/ 256057 h 801784"/>
                  <a:gd name="connsiteX4-269" fmla="*/ 0 w 1452652"/>
                  <a:gd name="connsiteY4-270" fmla="*/ 42598 h 801784"/>
                  <a:gd name="connsiteX0-271" fmla="*/ 0 w 1449521"/>
                  <a:gd name="connsiteY0-272" fmla="*/ 42598 h 801784"/>
                  <a:gd name="connsiteX1-273" fmla="*/ 1449521 w 1449521"/>
                  <a:gd name="connsiteY1-274" fmla="*/ 800424 h 801784"/>
                  <a:gd name="connsiteX2-275" fmla="*/ 1148897 w 1449521"/>
                  <a:gd name="connsiteY2-276" fmla="*/ 722651 h 801784"/>
                  <a:gd name="connsiteX3-277" fmla="*/ 247389 w 1449521"/>
                  <a:gd name="connsiteY3-278" fmla="*/ 256057 h 801784"/>
                  <a:gd name="connsiteX4-279" fmla="*/ 0 w 1449521"/>
                  <a:gd name="connsiteY4-280" fmla="*/ 42598 h 801784"/>
                  <a:gd name="connsiteX0-281" fmla="*/ 0 w 1446390"/>
                  <a:gd name="connsiteY0-282" fmla="*/ 42130 h 807579"/>
                  <a:gd name="connsiteX1-283" fmla="*/ 1446390 w 1446390"/>
                  <a:gd name="connsiteY1-284" fmla="*/ 806219 h 807579"/>
                  <a:gd name="connsiteX2-285" fmla="*/ 1145766 w 1446390"/>
                  <a:gd name="connsiteY2-286" fmla="*/ 728446 h 807579"/>
                  <a:gd name="connsiteX3-287" fmla="*/ 244258 w 1446390"/>
                  <a:gd name="connsiteY3-288" fmla="*/ 261852 h 807579"/>
                  <a:gd name="connsiteX4-289" fmla="*/ 0 w 1446390"/>
                  <a:gd name="connsiteY4-290" fmla="*/ 42130 h 8075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46390" h="807579">
                    <a:moveTo>
                      <a:pt x="0" y="42130"/>
                    </a:moveTo>
                    <a:cubicBezTo>
                      <a:pt x="637662" y="-130103"/>
                      <a:pt x="1256534" y="245679"/>
                      <a:pt x="1446390" y="806219"/>
                    </a:cubicBezTo>
                    <a:cubicBezTo>
                      <a:pt x="1336788" y="814741"/>
                      <a:pt x="1233448" y="782554"/>
                      <a:pt x="1145766" y="728446"/>
                    </a:cubicBezTo>
                    <a:cubicBezTo>
                      <a:pt x="1018539" y="642852"/>
                      <a:pt x="903840" y="322395"/>
                      <a:pt x="244258" y="261852"/>
                    </a:cubicBezTo>
                    <a:cubicBezTo>
                      <a:pt x="90812" y="238716"/>
                      <a:pt x="40710" y="146686"/>
                      <a:pt x="0" y="42130"/>
                    </a:cubicBezTo>
                    <a:close/>
                  </a:path>
                </a:pathLst>
              </a:custGeom>
              <a:gradFill>
                <a:gsLst>
                  <a:gs pos="22000">
                    <a:schemeClr val="accent4"/>
                  </a:gs>
                  <a:gs pos="88333">
                    <a:schemeClr val="accent3">
                      <a:lumMod val="75000"/>
                    </a:schemeClr>
                  </a:gs>
                  <a:gs pos="80000">
                    <a:schemeClr val="accent3">
                      <a:lumMod val="75000"/>
                    </a:schemeClr>
                  </a:gs>
                </a:gsLst>
                <a:lin ang="18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grpSp>
          <p:nvGrpSpPr>
            <p:cNvPr id="18" name="组合 17"/>
            <p:cNvGrpSpPr/>
            <p:nvPr/>
          </p:nvGrpSpPr>
          <p:grpSpPr>
            <a:xfrm>
              <a:off x="6491" y="3826"/>
              <a:ext cx="1850" cy="1834"/>
              <a:chOff x="3128964" y="2287587"/>
              <a:chExt cx="1233385" cy="1222376"/>
            </a:xfrm>
          </p:grpSpPr>
          <p:sp>
            <p:nvSpPr>
              <p:cNvPr id="19" name="Oval 6"/>
              <p:cNvSpPr>
                <a:spLocks noChangeArrowheads="1"/>
              </p:cNvSpPr>
              <p:nvPr/>
            </p:nvSpPr>
            <p:spPr bwMode="auto">
              <a:xfrm>
                <a:off x="3128964" y="2287587"/>
                <a:ext cx="1220787" cy="1222375"/>
              </a:xfrm>
              <a:prstGeom prst="ellipse">
                <a:avLst/>
              </a:prstGeom>
              <a:gradFill flip="none" rotWithShape="1">
                <a:gsLst>
                  <a:gs pos="100000">
                    <a:schemeClr val="accent5"/>
                  </a:gs>
                  <a:gs pos="11000">
                    <a:schemeClr val="accent6"/>
                  </a:gs>
                  <a:gs pos="0">
                    <a:schemeClr val="accent5"/>
                  </a:gs>
                </a:gsLst>
                <a:path path="circle">
                  <a:fillToRect t="100000" r="100000"/>
                </a:path>
                <a:tileRect l="-100000" b="-100000"/>
              </a:gradFill>
              <a:ln>
                <a:noFill/>
              </a:ln>
            </p:spPr>
            <p:txBody>
              <a:bodyPr vert="horz" wrap="square" lIns="91440" tIns="45720" rIns="91440" bIns="45720" numCol="1" anchor="t" anchorCtr="0" compatLnSpc="1"/>
              <a:p>
                <a:endParaRPr lang="zh-CN" altLang="en-US">
                  <a:solidFill>
                    <a:prstClr val="black"/>
                  </a:solidFill>
                </a:endParaRPr>
              </a:p>
            </p:txBody>
          </p:sp>
          <p:sp>
            <p:nvSpPr>
              <p:cNvPr id="20" name="Freeform 11"/>
              <p:cNvSpPr/>
              <p:nvPr/>
            </p:nvSpPr>
            <p:spPr bwMode="auto">
              <a:xfrm>
                <a:off x="3154362" y="2339975"/>
                <a:ext cx="1169987" cy="1169988"/>
              </a:xfrm>
              <a:custGeom>
                <a:avLst/>
                <a:gdLst>
                  <a:gd name="T0" fmla="*/ 312 w 312"/>
                  <a:gd name="T1" fmla="*/ 157 h 312"/>
                  <a:gd name="T2" fmla="*/ 155 w 312"/>
                  <a:gd name="T3" fmla="*/ 311 h 312"/>
                  <a:gd name="T4" fmla="*/ 1 w 312"/>
                  <a:gd name="T5" fmla="*/ 155 h 312"/>
                  <a:gd name="T6" fmla="*/ 157 w 312"/>
                  <a:gd name="T7" fmla="*/ 0 h 312"/>
                  <a:gd name="T8" fmla="*/ 312 w 312"/>
                  <a:gd name="T9" fmla="*/ 157 h 312"/>
                </a:gdLst>
                <a:ahLst/>
                <a:cxnLst>
                  <a:cxn ang="0">
                    <a:pos x="T0" y="T1"/>
                  </a:cxn>
                  <a:cxn ang="0">
                    <a:pos x="T2" y="T3"/>
                  </a:cxn>
                  <a:cxn ang="0">
                    <a:pos x="T4" y="T5"/>
                  </a:cxn>
                  <a:cxn ang="0">
                    <a:pos x="T6" y="T7"/>
                  </a:cxn>
                  <a:cxn ang="0">
                    <a:pos x="T8" y="T9"/>
                  </a:cxn>
                </a:cxnLst>
                <a:rect l="0" t="0" r="r" b="b"/>
                <a:pathLst>
                  <a:path w="312" h="312">
                    <a:moveTo>
                      <a:pt x="312" y="157"/>
                    </a:moveTo>
                    <a:cubicBezTo>
                      <a:pt x="311" y="242"/>
                      <a:pt x="241" y="312"/>
                      <a:pt x="155" y="311"/>
                    </a:cubicBezTo>
                    <a:cubicBezTo>
                      <a:pt x="69" y="311"/>
                      <a:pt x="0" y="241"/>
                      <a:pt x="1" y="155"/>
                    </a:cubicBezTo>
                    <a:cubicBezTo>
                      <a:pt x="1" y="69"/>
                      <a:pt x="71" y="0"/>
                      <a:pt x="157" y="0"/>
                    </a:cubicBezTo>
                    <a:cubicBezTo>
                      <a:pt x="243" y="1"/>
                      <a:pt x="312" y="71"/>
                      <a:pt x="312" y="157"/>
                    </a:cubicBezTo>
                    <a:close/>
                  </a:path>
                </a:pathLst>
              </a:custGeom>
              <a:gradFill flip="none" rotWithShape="1">
                <a:gsLst>
                  <a:gs pos="100000">
                    <a:schemeClr val="accent5"/>
                  </a:gs>
                  <a:gs pos="87000">
                    <a:schemeClr val="accent6"/>
                  </a:gs>
                </a:gsLst>
                <a:lin ang="0" scaled="0"/>
                <a:tileRect/>
              </a:gradFill>
              <a:ln>
                <a:noFill/>
              </a:ln>
            </p:spPr>
            <p:txBody>
              <a:bodyPr vert="horz" wrap="square" lIns="91440" tIns="45720" rIns="91440" bIns="45720" numCol="1" anchor="t" anchorCtr="0" compatLnSpc="1"/>
              <a:p>
                <a:endParaRPr lang="zh-CN" altLang="en-US">
                  <a:solidFill>
                    <a:prstClr val="black"/>
                  </a:solidFill>
                </a:endParaRPr>
              </a:p>
            </p:txBody>
          </p:sp>
          <p:sp>
            <p:nvSpPr>
              <p:cNvPr id="21" name="Oval 16"/>
              <p:cNvSpPr>
                <a:spLocks noChangeArrowheads="1"/>
              </p:cNvSpPr>
              <p:nvPr/>
            </p:nvSpPr>
            <p:spPr bwMode="auto">
              <a:xfrm>
                <a:off x="3180555" y="2366168"/>
                <a:ext cx="1117600" cy="1117600"/>
              </a:xfrm>
              <a:prstGeom prst="ellipse">
                <a:avLst/>
              </a:prstGeom>
              <a:gradFill flip="none" rotWithShape="1">
                <a:gsLst>
                  <a:gs pos="50000">
                    <a:schemeClr val="accent6"/>
                  </a:gs>
                  <a:gs pos="100000">
                    <a:schemeClr val="accent5"/>
                  </a:gs>
                </a:gsLst>
                <a:path path="shape">
                  <a:fillToRect l="50000" t="50000" r="50000" b="50000"/>
                </a:path>
                <a:tileRect/>
              </a:gradFill>
              <a:ln>
                <a:noFill/>
              </a:ln>
            </p:spPr>
            <p:txBody>
              <a:bodyPr vert="horz" wrap="square" lIns="91440" tIns="45720" rIns="91440" bIns="45720" numCol="1" anchor="t" anchorCtr="0" compatLnSpc="1"/>
              <a:p>
                <a:endParaRPr lang="zh-CN" altLang="en-US">
                  <a:solidFill>
                    <a:prstClr val="black"/>
                  </a:solidFill>
                </a:endParaRPr>
              </a:p>
            </p:txBody>
          </p:sp>
          <p:sp>
            <p:nvSpPr>
              <p:cNvPr id="22" name="Freeform 22"/>
              <p:cNvSpPr/>
              <p:nvPr/>
            </p:nvSpPr>
            <p:spPr bwMode="auto">
              <a:xfrm>
                <a:off x="3175793" y="2366963"/>
                <a:ext cx="1122362" cy="896938"/>
              </a:xfrm>
              <a:custGeom>
                <a:avLst/>
                <a:gdLst>
                  <a:gd name="T0" fmla="*/ 150 w 299"/>
                  <a:gd name="T1" fmla="*/ 0 h 239"/>
                  <a:gd name="T2" fmla="*/ 0 w 299"/>
                  <a:gd name="T3" fmla="*/ 149 h 239"/>
                  <a:gd name="T4" fmla="*/ 1 w 299"/>
                  <a:gd name="T5" fmla="*/ 166 h 239"/>
                  <a:gd name="T6" fmla="*/ 298 w 299"/>
                  <a:gd name="T7" fmla="*/ 167 h 239"/>
                  <a:gd name="T8" fmla="*/ 299 w 299"/>
                  <a:gd name="T9" fmla="*/ 149 h 239"/>
                  <a:gd name="T10" fmla="*/ 150 w 299"/>
                  <a:gd name="T11" fmla="*/ 0 h 239"/>
                </a:gdLst>
                <a:ahLst/>
                <a:cxnLst>
                  <a:cxn ang="0">
                    <a:pos x="T0" y="T1"/>
                  </a:cxn>
                  <a:cxn ang="0">
                    <a:pos x="T2" y="T3"/>
                  </a:cxn>
                  <a:cxn ang="0">
                    <a:pos x="T4" y="T5"/>
                  </a:cxn>
                  <a:cxn ang="0">
                    <a:pos x="T6" y="T7"/>
                  </a:cxn>
                  <a:cxn ang="0">
                    <a:pos x="T8" y="T9"/>
                  </a:cxn>
                  <a:cxn ang="0">
                    <a:pos x="T10" y="T11"/>
                  </a:cxn>
                </a:cxnLst>
                <a:rect l="0" t="0" r="r" b="b"/>
                <a:pathLst>
                  <a:path w="299" h="239">
                    <a:moveTo>
                      <a:pt x="150" y="0"/>
                    </a:moveTo>
                    <a:cubicBezTo>
                      <a:pt x="67" y="0"/>
                      <a:pt x="0" y="67"/>
                      <a:pt x="0" y="149"/>
                    </a:cubicBezTo>
                    <a:cubicBezTo>
                      <a:pt x="0" y="155"/>
                      <a:pt x="1" y="161"/>
                      <a:pt x="1" y="166"/>
                    </a:cubicBezTo>
                    <a:cubicBezTo>
                      <a:pt x="69" y="217"/>
                      <a:pt x="195" y="239"/>
                      <a:pt x="298" y="167"/>
                    </a:cubicBezTo>
                    <a:cubicBezTo>
                      <a:pt x="298" y="161"/>
                      <a:pt x="299" y="155"/>
                      <a:pt x="299" y="149"/>
                    </a:cubicBezTo>
                    <a:cubicBezTo>
                      <a:pt x="299" y="67"/>
                      <a:pt x="232" y="0"/>
                      <a:pt x="150" y="0"/>
                    </a:cubicBezTo>
                    <a:close/>
                  </a:path>
                </a:pathLst>
              </a:custGeom>
              <a:gradFill flip="none" rotWithShape="1">
                <a:gsLst>
                  <a:gs pos="0">
                    <a:schemeClr val="accent5"/>
                  </a:gs>
                  <a:gs pos="100000">
                    <a:schemeClr val="accent6"/>
                  </a:gs>
                </a:gsLst>
                <a:lin ang="17400000" scaled="0"/>
                <a:tileRect/>
              </a:gradFill>
              <a:ln>
                <a:noFill/>
              </a:ln>
            </p:spPr>
            <p:txBody>
              <a:bodyPr vert="horz" wrap="square" lIns="91440" tIns="45720" rIns="91440" bIns="45720" numCol="1" anchor="t" anchorCtr="0" compatLnSpc="1"/>
              <a:p>
                <a:endParaRPr lang="zh-CN" altLang="en-US">
                  <a:solidFill>
                    <a:prstClr val="black"/>
                  </a:solidFill>
                </a:endParaRPr>
              </a:p>
            </p:txBody>
          </p:sp>
          <p:sp>
            <p:nvSpPr>
              <p:cNvPr id="7" name="Freeform 28"/>
              <p:cNvSpPr/>
              <p:nvPr/>
            </p:nvSpPr>
            <p:spPr bwMode="auto">
              <a:xfrm>
                <a:off x="3192361" y="2366963"/>
                <a:ext cx="1169988" cy="736600"/>
              </a:xfrm>
              <a:custGeom>
                <a:avLst/>
                <a:gdLst>
                  <a:gd name="T0" fmla="*/ 135 w 312"/>
                  <a:gd name="T1" fmla="*/ 0 h 196"/>
                  <a:gd name="T2" fmla="*/ 0 w 312"/>
                  <a:gd name="T3" fmla="*/ 135 h 196"/>
                  <a:gd name="T4" fmla="*/ 1 w 312"/>
                  <a:gd name="T5" fmla="*/ 150 h 196"/>
                  <a:gd name="T6" fmla="*/ 46 w 312"/>
                  <a:gd name="T7" fmla="*/ 176 h 196"/>
                  <a:gd name="T8" fmla="*/ 104 w 312"/>
                  <a:gd name="T9" fmla="*/ 190 h 196"/>
                  <a:gd name="T10" fmla="*/ 233 w 312"/>
                  <a:gd name="T11" fmla="*/ 173 h 196"/>
                  <a:gd name="T12" fmla="*/ 195 w 312"/>
                  <a:gd name="T13" fmla="*/ 14 h 196"/>
                  <a:gd name="T14" fmla="*/ 135 w 312"/>
                  <a:gd name="T15" fmla="*/ 0 h 1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2" h="196">
                    <a:moveTo>
                      <a:pt x="135" y="0"/>
                    </a:moveTo>
                    <a:cubicBezTo>
                      <a:pt x="61" y="0"/>
                      <a:pt x="0" y="60"/>
                      <a:pt x="0" y="135"/>
                    </a:cubicBezTo>
                    <a:cubicBezTo>
                      <a:pt x="0" y="140"/>
                      <a:pt x="0" y="145"/>
                      <a:pt x="1" y="150"/>
                    </a:cubicBezTo>
                    <a:cubicBezTo>
                      <a:pt x="2" y="158"/>
                      <a:pt x="40" y="173"/>
                      <a:pt x="46" y="176"/>
                    </a:cubicBezTo>
                    <a:cubicBezTo>
                      <a:pt x="65" y="183"/>
                      <a:pt x="84" y="188"/>
                      <a:pt x="104" y="190"/>
                    </a:cubicBezTo>
                    <a:cubicBezTo>
                      <a:pt x="148" y="196"/>
                      <a:pt x="192" y="189"/>
                      <a:pt x="233" y="173"/>
                    </a:cubicBezTo>
                    <a:cubicBezTo>
                      <a:pt x="312" y="141"/>
                      <a:pt x="254" y="38"/>
                      <a:pt x="195" y="14"/>
                    </a:cubicBezTo>
                    <a:cubicBezTo>
                      <a:pt x="177" y="6"/>
                      <a:pt x="155" y="0"/>
                      <a:pt x="135" y="0"/>
                    </a:cubicBezTo>
                    <a:close/>
                  </a:path>
                </a:pathLst>
              </a:custGeom>
              <a:gradFill flip="none" rotWithShape="1">
                <a:gsLst>
                  <a:gs pos="0">
                    <a:schemeClr val="accent5"/>
                  </a:gs>
                  <a:gs pos="100000">
                    <a:schemeClr val="accent6"/>
                  </a:gs>
                  <a:gs pos="52000">
                    <a:schemeClr val="accent6"/>
                  </a:gs>
                </a:gsLst>
                <a:path path="circle">
                  <a:fillToRect t="100000" r="100000"/>
                </a:path>
                <a:tileRect l="-100000" b="-100000"/>
              </a:gradFill>
              <a:ln>
                <a:noFill/>
              </a:ln>
            </p:spPr>
            <p:txBody>
              <a:bodyPr vert="horz" wrap="square" lIns="91440" tIns="45720" rIns="91440" bIns="45720" numCol="1" anchor="t" anchorCtr="0" compatLnSpc="1"/>
              <a:p>
                <a:endParaRPr lang="zh-CN" altLang="en-US">
                  <a:solidFill>
                    <a:prstClr val="black"/>
                  </a:solidFill>
                </a:endParaRPr>
              </a:p>
            </p:txBody>
          </p:sp>
          <p:sp>
            <p:nvSpPr>
              <p:cNvPr id="8" name="Freeform 33"/>
              <p:cNvSpPr/>
              <p:nvPr/>
            </p:nvSpPr>
            <p:spPr bwMode="auto">
              <a:xfrm>
                <a:off x="3261517" y="2324894"/>
                <a:ext cx="955675" cy="665162"/>
              </a:xfrm>
              <a:custGeom>
                <a:avLst/>
                <a:gdLst>
                  <a:gd name="T0" fmla="*/ 0 w 255"/>
                  <a:gd name="T1" fmla="*/ 124 h 177"/>
                  <a:gd name="T2" fmla="*/ 11 w 255"/>
                  <a:gd name="T3" fmla="*/ 96 h 177"/>
                  <a:gd name="T4" fmla="*/ 27 w 255"/>
                  <a:gd name="T5" fmla="*/ 70 h 177"/>
                  <a:gd name="T6" fmla="*/ 196 w 255"/>
                  <a:gd name="T7" fmla="*/ 39 h 177"/>
                  <a:gd name="T8" fmla="*/ 251 w 255"/>
                  <a:gd name="T9" fmla="*/ 136 h 177"/>
                  <a:gd name="T10" fmla="*/ 203 w 255"/>
                  <a:gd name="T11" fmla="*/ 172 h 177"/>
                  <a:gd name="T12" fmla="*/ 134 w 255"/>
                  <a:gd name="T13" fmla="*/ 115 h 177"/>
                  <a:gd name="T14" fmla="*/ 44 w 255"/>
                  <a:gd name="T15" fmla="*/ 92 h 177"/>
                  <a:gd name="T16" fmla="*/ 0 w 255"/>
                  <a:gd name="T17" fmla="*/ 12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5" h="177">
                    <a:moveTo>
                      <a:pt x="0" y="124"/>
                    </a:moveTo>
                    <a:cubicBezTo>
                      <a:pt x="7" y="117"/>
                      <a:pt x="8" y="105"/>
                      <a:pt x="11" y="96"/>
                    </a:cubicBezTo>
                    <a:cubicBezTo>
                      <a:pt x="15" y="87"/>
                      <a:pt x="21" y="79"/>
                      <a:pt x="27" y="70"/>
                    </a:cubicBezTo>
                    <a:cubicBezTo>
                      <a:pt x="65" y="17"/>
                      <a:pt x="139" y="0"/>
                      <a:pt x="196" y="39"/>
                    </a:cubicBezTo>
                    <a:cubicBezTo>
                      <a:pt x="226" y="59"/>
                      <a:pt x="255" y="92"/>
                      <a:pt x="251" y="136"/>
                    </a:cubicBezTo>
                    <a:cubicBezTo>
                      <a:pt x="249" y="161"/>
                      <a:pt x="228" y="177"/>
                      <a:pt x="203" y="172"/>
                    </a:cubicBezTo>
                    <a:cubicBezTo>
                      <a:pt x="172" y="165"/>
                      <a:pt x="154" y="137"/>
                      <a:pt x="134" y="115"/>
                    </a:cubicBezTo>
                    <a:cubicBezTo>
                      <a:pt x="111" y="91"/>
                      <a:pt x="75" y="81"/>
                      <a:pt x="44" y="92"/>
                    </a:cubicBezTo>
                    <a:cubicBezTo>
                      <a:pt x="24" y="100"/>
                      <a:pt x="15" y="106"/>
                      <a:pt x="0" y="124"/>
                    </a:cubicBezTo>
                    <a:close/>
                  </a:path>
                </a:pathLst>
              </a:custGeom>
              <a:gradFill>
                <a:gsLst>
                  <a:gs pos="96000">
                    <a:schemeClr val="bg1">
                      <a:alpha val="63000"/>
                    </a:schemeClr>
                  </a:gs>
                  <a:gs pos="3000">
                    <a:schemeClr val="accent6"/>
                  </a:gs>
                </a:gsLst>
                <a:path path="circle">
                  <a:fillToRect t="100000" r="100000"/>
                </a:path>
              </a:gradFill>
              <a:ln>
                <a:noFill/>
              </a:ln>
            </p:spPr>
            <p:txBody>
              <a:bodyPr vert="horz" wrap="square" lIns="91440" tIns="45720" rIns="91440" bIns="45720" numCol="1" anchor="t" anchorCtr="0" compatLnSpc="1"/>
              <a:p>
                <a:endParaRPr lang="zh-CN" altLang="en-US">
                  <a:solidFill>
                    <a:prstClr val="black"/>
                  </a:solidFill>
                </a:endParaRPr>
              </a:p>
            </p:txBody>
          </p:sp>
          <p:sp>
            <p:nvSpPr>
              <p:cNvPr id="9" name="Freeform 38"/>
              <p:cNvSpPr>
                <a:spLocks noEditPoints="1"/>
              </p:cNvSpPr>
              <p:nvPr/>
            </p:nvSpPr>
            <p:spPr bwMode="auto">
              <a:xfrm>
                <a:off x="3192362" y="2657475"/>
                <a:ext cx="363538" cy="739775"/>
              </a:xfrm>
              <a:custGeom>
                <a:avLst/>
                <a:gdLst>
                  <a:gd name="T0" fmla="*/ 19 w 97"/>
                  <a:gd name="T1" fmla="*/ 83 h 197"/>
                  <a:gd name="T2" fmla="*/ 4 w 97"/>
                  <a:gd name="T3" fmla="*/ 96 h 197"/>
                  <a:gd name="T4" fmla="*/ 5 w 97"/>
                  <a:gd name="T5" fmla="*/ 101 h 197"/>
                  <a:gd name="T6" fmla="*/ 57 w 97"/>
                  <a:gd name="T7" fmla="*/ 175 h 197"/>
                  <a:gd name="T8" fmla="*/ 21 w 97"/>
                  <a:gd name="T9" fmla="*/ 101 h 197"/>
                  <a:gd name="T10" fmla="*/ 19 w 97"/>
                  <a:gd name="T11" fmla="*/ 83 h 197"/>
                  <a:gd name="T12" fmla="*/ 2 w 97"/>
                  <a:gd name="T13" fmla="*/ 86 h 197"/>
                  <a:gd name="T14" fmla="*/ 18 w 97"/>
                  <a:gd name="T15" fmla="*/ 66 h 197"/>
                  <a:gd name="T16" fmla="*/ 24 w 97"/>
                  <a:gd name="T17" fmla="*/ 12 h 197"/>
                  <a:gd name="T18" fmla="*/ 2 w 97"/>
                  <a:gd name="T19" fmla="*/ 86 h 197"/>
                  <a:gd name="T20" fmla="*/ 22 w 97"/>
                  <a:gd name="T21" fmla="*/ 63 h 197"/>
                  <a:gd name="T22" fmla="*/ 28 w 97"/>
                  <a:gd name="T23" fmla="*/ 57 h 197"/>
                  <a:gd name="T24" fmla="*/ 37 w 97"/>
                  <a:gd name="T25" fmla="*/ 0 h 197"/>
                  <a:gd name="T26" fmla="*/ 26 w 97"/>
                  <a:gd name="T27" fmla="*/ 10 h 197"/>
                  <a:gd name="T28" fmla="*/ 22 w 97"/>
                  <a:gd name="T29" fmla="*/ 63 h 197"/>
                  <a:gd name="T30" fmla="*/ 97 w 97"/>
                  <a:gd name="T31" fmla="*/ 197 h 197"/>
                  <a:gd name="T32" fmla="*/ 37 w 97"/>
                  <a:gd name="T33" fmla="*/ 111 h 197"/>
                  <a:gd name="T34" fmla="*/ 29 w 97"/>
                  <a:gd name="T35" fmla="*/ 76 h 197"/>
                  <a:gd name="T36" fmla="*/ 23 w 97"/>
                  <a:gd name="T37" fmla="*/ 80 h 197"/>
                  <a:gd name="T38" fmla="*/ 26 w 97"/>
                  <a:gd name="T39" fmla="*/ 100 h 197"/>
                  <a:gd name="T40" fmla="*/ 62 w 97"/>
                  <a:gd name="T41" fmla="*/ 179 h 197"/>
                  <a:gd name="T42" fmla="*/ 97 w 97"/>
                  <a:gd name="T43"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197">
                    <a:moveTo>
                      <a:pt x="19" y="83"/>
                    </a:moveTo>
                    <a:cubicBezTo>
                      <a:pt x="12" y="88"/>
                      <a:pt x="7" y="93"/>
                      <a:pt x="4" y="96"/>
                    </a:cubicBezTo>
                    <a:cubicBezTo>
                      <a:pt x="4" y="97"/>
                      <a:pt x="4" y="99"/>
                      <a:pt x="5" y="101"/>
                    </a:cubicBezTo>
                    <a:cubicBezTo>
                      <a:pt x="12" y="132"/>
                      <a:pt x="31" y="158"/>
                      <a:pt x="57" y="175"/>
                    </a:cubicBezTo>
                    <a:cubicBezTo>
                      <a:pt x="45" y="160"/>
                      <a:pt x="28" y="134"/>
                      <a:pt x="21" y="101"/>
                    </a:cubicBezTo>
                    <a:cubicBezTo>
                      <a:pt x="20" y="95"/>
                      <a:pt x="19" y="89"/>
                      <a:pt x="19" y="83"/>
                    </a:cubicBezTo>
                    <a:close/>
                    <a:moveTo>
                      <a:pt x="2" y="86"/>
                    </a:moveTo>
                    <a:cubicBezTo>
                      <a:pt x="6" y="79"/>
                      <a:pt x="12" y="72"/>
                      <a:pt x="18" y="66"/>
                    </a:cubicBezTo>
                    <a:cubicBezTo>
                      <a:pt x="17" y="42"/>
                      <a:pt x="21" y="23"/>
                      <a:pt x="24" y="12"/>
                    </a:cubicBezTo>
                    <a:cubicBezTo>
                      <a:pt x="8" y="32"/>
                      <a:pt x="0" y="58"/>
                      <a:pt x="2" y="86"/>
                    </a:cubicBezTo>
                    <a:close/>
                    <a:moveTo>
                      <a:pt x="22" y="63"/>
                    </a:moveTo>
                    <a:cubicBezTo>
                      <a:pt x="24" y="61"/>
                      <a:pt x="26" y="59"/>
                      <a:pt x="28" y="57"/>
                    </a:cubicBezTo>
                    <a:cubicBezTo>
                      <a:pt x="28" y="23"/>
                      <a:pt x="37" y="0"/>
                      <a:pt x="37" y="0"/>
                    </a:cubicBezTo>
                    <a:cubicBezTo>
                      <a:pt x="33" y="3"/>
                      <a:pt x="29" y="6"/>
                      <a:pt x="26" y="10"/>
                    </a:cubicBezTo>
                    <a:cubicBezTo>
                      <a:pt x="25" y="19"/>
                      <a:pt x="21" y="38"/>
                      <a:pt x="22" y="63"/>
                    </a:cubicBezTo>
                    <a:close/>
                    <a:moveTo>
                      <a:pt x="97" y="197"/>
                    </a:moveTo>
                    <a:cubicBezTo>
                      <a:pt x="97" y="197"/>
                      <a:pt x="56" y="172"/>
                      <a:pt x="37" y="111"/>
                    </a:cubicBezTo>
                    <a:cubicBezTo>
                      <a:pt x="33" y="99"/>
                      <a:pt x="31" y="87"/>
                      <a:pt x="29" y="76"/>
                    </a:cubicBezTo>
                    <a:cubicBezTo>
                      <a:pt x="27" y="77"/>
                      <a:pt x="25" y="79"/>
                      <a:pt x="23" y="80"/>
                    </a:cubicBezTo>
                    <a:cubicBezTo>
                      <a:pt x="23" y="87"/>
                      <a:pt x="24" y="93"/>
                      <a:pt x="26" y="100"/>
                    </a:cubicBezTo>
                    <a:cubicBezTo>
                      <a:pt x="33" y="137"/>
                      <a:pt x="51" y="164"/>
                      <a:pt x="62" y="179"/>
                    </a:cubicBezTo>
                    <a:cubicBezTo>
                      <a:pt x="71" y="184"/>
                      <a:pt x="83" y="192"/>
                      <a:pt x="97" y="197"/>
                    </a:cubicBezTo>
                    <a:close/>
                  </a:path>
                </a:pathLst>
              </a:custGeom>
              <a:solidFill>
                <a:srgbClr val="F9F9F9">
                  <a:alpha val="48000"/>
                </a:srgb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prstClr val="black"/>
                  </a:solidFill>
                </a:endParaRPr>
              </a:p>
            </p:txBody>
          </p:sp>
        </p:grpSp>
        <p:grpSp>
          <p:nvGrpSpPr>
            <p:cNvPr id="10" name="组合 9"/>
            <p:cNvGrpSpPr/>
            <p:nvPr/>
          </p:nvGrpSpPr>
          <p:grpSpPr>
            <a:xfrm>
              <a:off x="5694" y="3495"/>
              <a:ext cx="1144" cy="2579"/>
              <a:chOff x="3564830" y="2205362"/>
              <a:chExt cx="726357" cy="1637579"/>
            </a:xfrm>
          </p:grpSpPr>
          <p:grpSp>
            <p:nvGrpSpPr>
              <p:cNvPr id="11" name="组合 10"/>
              <p:cNvGrpSpPr/>
              <p:nvPr/>
            </p:nvGrpSpPr>
            <p:grpSpPr>
              <a:xfrm>
                <a:off x="3564830" y="2205362"/>
                <a:ext cx="726357" cy="1637579"/>
                <a:chOff x="3564830" y="2205362"/>
                <a:chExt cx="726357" cy="1637579"/>
              </a:xfrm>
            </p:grpSpPr>
            <p:sp>
              <p:nvSpPr>
                <p:cNvPr id="12" name="等腰三角形 2"/>
                <p:cNvSpPr/>
                <p:nvPr/>
              </p:nvSpPr>
              <p:spPr>
                <a:xfrm>
                  <a:off x="3564830" y="2540385"/>
                  <a:ext cx="706795" cy="1302556"/>
                </a:xfrm>
                <a:custGeom>
                  <a:avLst/>
                  <a:gdLst>
                    <a:gd name="connsiteX0" fmla="*/ 0 w 648072"/>
                    <a:gd name="connsiteY0" fmla="*/ 648072 h 648072"/>
                    <a:gd name="connsiteX1" fmla="*/ 324036 w 648072"/>
                    <a:gd name="connsiteY1" fmla="*/ 0 h 648072"/>
                    <a:gd name="connsiteX2" fmla="*/ 648072 w 648072"/>
                    <a:gd name="connsiteY2" fmla="*/ 648072 h 648072"/>
                    <a:gd name="connsiteX3" fmla="*/ 0 w 648072"/>
                    <a:gd name="connsiteY3" fmla="*/ 648072 h 648072"/>
                    <a:gd name="connsiteX0-1" fmla="*/ 0 w 878313"/>
                    <a:gd name="connsiteY0-2" fmla="*/ 895461 h 895461"/>
                    <a:gd name="connsiteX1-3" fmla="*/ 878313 w 878313"/>
                    <a:gd name="connsiteY1-4" fmla="*/ 0 h 895461"/>
                    <a:gd name="connsiteX2-5" fmla="*/ 648072 w 878313"/>
                    <a:gd name="connsiteY2-6" fmla="*/ 895461 h 895461"/>
                    <a:gd name="connsiteX3-7" fmla="*/ 0 w 878313"/>
                    <a:gd name="connsiteY3-8" fmla="*/ 895461 h 895461"/>
                    <a:gd name="connsiteX0-9" fmla="*/ 0 w 1365187"/>
                    <a:gd name="connsiteY0-10" fmla="*/ 895461 h 1073957"/>
                    <a:gd name="connsiteX1-11" fmla="*/ 878313 w 1365187"/>
                    <a:gd name="connsiteY1-12" fmla="*/ 0 h 1073957"/>
                    <a:gd name="connsiteX2-13" fmla="*/ 1365187 w 1365187"/>
                    <a:gd name="connsiteY2-14" fmla="*/ 1073957 h 1073957"/>
                    <a:gd name="connsiteX3-15" fmla="*/ 0 w 1365187"/>
                    <a:gd name="connsiteY3-16" fmla="*/ 895461 h 1073957"/>
                    <a:gd name="connsiteX0-17" fmla="*/ 349237 w 486874"/>
                    <a:gd name="connsiteY0-18" fmla="*/ 1302556 h 1302556"/>
                    <a:gd name="connsiteX1-19" fmla="*/ 0 w 486874"/>
                    <a:gd name="connsiteY1-20" fmla="*/ 0 h 1302556"/>
                    <a:gd name="connsiteX2-21" fmla="*/ 486874 w 486874"/>
                    <a:gd name="connsiteY2-22" fmla="*/ 1073957 h 1302556"/>
                    <a:gd name="connsiteX3-23" fmla="*/ 349237 w 486874"/>
                    <a:gd name="connsiteY3-24" fmla="*/ 1302556 h 1302556"/>
                    <a:gd name="connsiteX0-25" fmla="*/ 349237 w 486874"/>
                    <a:gd name="connsiteY0-26" fmla="*/ 1302556 h 1302556"/>
                    <a:gd name="connsiteX1-27" fmla="*/ 0 w 486874"/>
                    <a:gd name="connsiteY1-28" fmla="*/ 0 h 1302556"/>
                    <a:gd name="connsiteX2-29" fmla="*/ 486874 w 486874"/>
                    <a:gd name="connsiteY2-30" fmla="*/ 1073957 h 1302556"/>
                    <a:gd name="connsiteX3-31" fmla="*/ 349237 w 486874"/>
                    <a:gd name="connsiteY3-32" fmla="*/ 1302556 h 1302556"/>
                    <a:gd name="connsiteX0-33" fmla="*/ 502951 w 640588"/>
                    <a:gd name="connsiteY0-34" fmla="*/ 1302556 h 1302556"/>
                    <a:gd name="connsiteX1-35" fmla="*/ 153714 w 640588"/>
                    <a:gd name="connsiteY1-36" fmla="*/ 0 h 1302556"/>
                    <a:gd name="connsiteX2-37" fmla="*/ 640588 w 640588"/>
                    <a:gd name="connsiteY2-38" fmla="*/ 1073957 h 1302556"/>
                    <a:gd name="connsiteX3-39" fmla="*/ 502951 w 640588"/>
                    <a:gd name="connsiteY3-40" fmla="*/ 1302556 h 1302556"/>
                    <a:gd name="connsiteX0-41" fmla="*/ 510790 w 648427"/>
                    <a:gd name="connsiteY0-42" fmla="*/ 1302556 h 1302556"/>
                    <a:gd name="connsiteX1-43" fmla="*/ 161553 w 648427"/>
                    <a:gd name="connsiteY1-44" fmla="*/ 0 h 1302556"/>
                    <a:gd name="connsiteX2-45" fmla="*/ 648427 w 648427"/>
                    <a:gd name="connsiteY2-46" fmla="*/ 1073957 h 1302556"/>
                    <a:gd name="connsiteX3-47" fmla="*/ 510790 w 648427"/>
                    <a:gd name="connsiteY3-48" fmla="*/ 1302556 h 1302556"/>
                    <a:gd name="connsiteX0-49" fmla="*/ 519054 w 644165"/>
                    <a:gd name="connsiteY0-50" fmla="*/ 1302556 h 1302556"/>
                    <a:gd name="connsiteX1-51" fmla="*/ 157291 w 644165"/>
                    <a:gd name="connsiteY1-52" fmla="*/ 0 h 1302556"/>
                    <a:gd name="connsiteX2-53" fmla="*/ 644165 w 644165"/>
                    <a:gd name="connsiteY2-54" fmla="*/ 1073957 h 1302556"/>
                    <a:gd name="connsiteX3-55" fmla="*/ 519054 w 644165"/>
                    <a:gd name="connsiteY3-56" fmla="*/ 1302556 h 1302556"/>
                    <a:gd name="connsiteX0-57" fmla="*/ 519054 w 644165"/>
                    <a:gd name="connsiteY0-58" fmla="*/ 1302556 h 1302556"/>
                    <a:gd name="connsiteX1-59" fmla="*/ 157291 w 644165"/>
                    <a:gd name="connsiteY1-60" fmla="*/ 0 h 1302556"/>
                    <a:gd name="connsiteX2-61" fmla="*/ 644165 w 644165"/>
                    <a:gd name="connsiteY2-62" fmla="*/ 1073957 h 1302556"/>
                    <a:gd name="connsiteX3-63" fmla="*/ 519054 w 644165"/>
                    <a:gd name="connsiteY3-64" fmla="*/ 1302556 h 1302556"/>
                    <a:gd name="connsiteX0-65" fmla="*/ 519054 w 644165"/>
                    <a:gd name="connsiteY0-66" fmla="*/ 1302556 h 1302556"/>
                    <a:gd name="connsiteX1-67" fmla="*/ 157291 w 644165"/>
                    <a:gd name="connsiteY1-68" fmla="*/ 0 h 1302556"/>
                    <a:gd name="connsiteX2-69" fmla="*/ 644165 w 644165"/>
                    <a:gd name="connsiteY2-70" fmla="*/ 1073957 h 1302556"/>
                    <a:gd name="connsiteX3-71" fmla="*/ 519054 w 644165"/>
                    <a:gd name="connsiteY3-72" fmla="*/ 1302556 h 1302556"/>
                    <a:gd name="connsiteX0-73" fmla="*/ 519054 w 644165"/>
                    <a:gd name="connsiteY0-74" fmla="*/ 1302556 h 1302556"/>
                    <a:gd name="connsiteX1-75" fmla="*/ 157291 w 644165"/>
                    <a:gd name="connsiteY1-76" fmla="*/ 0 h 1302556"/>
                    <a:gd name="connsiteX2-77" fmla="*/ 644165 w 644165"/>
                    <a:gd name="connsiteY2-78" fmla="*/ 1073957 h 1302556"/>
                    <a:gd name="connsiteX3-79" fmla="*/ 519054 w 644165"/>
                    <a:gd name="connsiteY3-80" fmla="*/ 1302556 h 1302556"/>
                    <a:gd name="connsiteX0-81" fmla="*/ 519054 w 641034"/>
                    <a:gd name="connsiteY0-82" fmla="*/ 1302556 h 1302556"/>
                    <a:gd name="connsiteX1-83" fmla="*/ 157291 w 641034"/>
                    <a:gd name="connsiteY1-84" fmla="*/ 0 h 1302556"/>
                    <a:gd name="connsiteX2-85" fmla="*/ 641034 w 641034"/>
                    <a:gd name="connsiteY2-86" fmla="*/ 1061431 h 1302556"/>
                    <a:gd name="connsiteX3-87" fmla="*/ 519054 w 641034"/>
                    <a:gd name="connsiteY3-88" fmla="*/ 1302556 h 1302556"/>
                    <a:gd name="connsiteX0-89" fmla="*/ 519054 w 709927"/>
                    <a:gd name="connsiteY0-90" fmla="*/ 1302556 h 1302556"/>
                    <a:gd name="connsiteX1-91" fmla="*/ 157291 w 709927"/>
                    <a:gd name="connsiteY1-92" fmla="*/ 0 h 1302556"/>
                    <a:gd name="connsiteX2-93" fmla="*/ 709927 w 709927"/>
                    <a:gd name="connsiteY2-94" fmla="*/ 964355 h 1302556"/>
                    <a:gd name="connsiteX3-95" fmla="*/ 519054 w 709927"/>
                    <a:gd name="connsiteY3-96" fmla="*/ 1302556 h 1302556"/>
                    <a:gd name="connsiteX0-97" fmla="*/ 519054 w 706795"/>
                    <a:gd name="connsiteY0-98" fmla="*/ 1302556 h 1302556"/>
                    <a:gd name="connsiteX1-99" fmla="*/ 157291 w 706795"/>
                    <a:gd name="connsiteY1-100" fmla="*/ 0 h 1302556"/>
                    <a:gd name="connsiteX2-101" fmla="*/ 706795 w 706795"/>
                    <a:gd name="connsiteY2-102" fmla="*/ 951829 h 1302556"/>
                    <a:gd name="connsiteX3-103" fmla="*/ 519054 w 706795"/>
                    <a:gd name="connsiteY3-104" fmla="*/ 1302556 h 1302556"/>
                  </a:gdLst>
                  <a:ahLst/>
                  <a:cxnLst>
                    <a:cxn ang="0">
                      <a:pos x="connsiteX0-1" y="connsiteY0-2"/>
                    </a:cxn>
                    <a:cxn ang="0">
                      <a:pos x="connsiteX1-3" y="connsiteY1-4"/>
                    </a:cxn>
                    <a:cxn ang="0">
                      <a:pos x="connsiteX2-5" y="connsiteY2-6"/>
                    </a:cxn>
                    <a:cxn ang="0">
                      <a:pos x="connsiteX3-7" y="connsiteY3-8"/>
                    </a:cxn>
                  </a:cxnLst>
                  <a:rect l="l" t="t" r="r" b="b"/>
                  <a:pathLst>
                    <a:path w="706795" h="1302556">
                      <a:moveTo>
                        <a:pt x="519054" y="1302556"/>
                      </a:moveTo>
                      <a:cubicBezTo>
                        <a:pt x="-89005" y="846450"/>
                        <a:pt x="-95814" y="421659"/>
                        <a:pt x="157291" y="0"/>
                      </a:cubicBezTo>
                      <a:cubicBezTo>
                        <a:pt x="47141" y="370512"/>
                        <a:pt x="297115" y="662736"/>
                        <a:pt x="706795" y="951829"/>
                      </a:cubicBezTo>
                      <a:lnTo>
                        <a:pt x="519054" y="1302556"/>
                      </a:lnTo>
                      <a:close/>
                    </a:path>
                  </a:pathLst>
                </a:custGeom>
                <a:gradFill>
                  <a:gsLst>
                    <a:gs pos="20000">
                      <a:schemeClr val="bg2"/>
                    </a:gs>
                    <a:gs pos="76000">
                      <a:schemeClr val="tx2">
                        <a:lumMod val="75000"/>
                      </a:schemeClr>
                    </a:gs>
                  </a:gsLst>
                  <a:lin ang="9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13" name="矩形 1"/>
                <p:cNvSpPr/>
                <p:nvPr/>
              </p:nvSpPr>
              <p:spPr>
                <a:xfrm>
                  <a:off x="3675390" y="2205362"/>
                  <a:ext cx="615797" cy="1409045"/>
                </a:xfrm>
                <a:custGeom>
                  <a:avLst/>
                  <a:gdLst>
                    <a:gd name="connsiteX0" fmla="*/ 0 w 792088"/>
                    <a:gd name="connsiteY0" fmla="*/ 0 h 576064"/>
                    <a:gd name="connsiteX1" fmla="*/ 792088 w 792088"/>
                    <a:gd name="connsiteY1" fmla="*/ 0 h 576064"/>
                    <a:gd name="connsiteX2" fmla="*/ 792088 w 792088"/>
                    <a:gd name="connsiteY2" fmla="*/ 576064 h 576064"/>
                    <a:gd name="connsiteX3" fmla="*/ 0 w 792088"/>
                    <a:gd name="connsiteY3" fmla="*/ 576064 h 576064"/>
                    <a:gd name="connsiteX4" fmla="*/ 0 w 792088"/>
                    <a:gd name="connsiteY4" fmla="*/ 0 h 576064"/>
                    <a:gd name="connsiteX0-1" fmla="*/ 0 w 857850"/>
                    <a:gd name="connsiteY0-2" fmla="*/ 90814 h 666878"/>
                    <a:gd name="connsiteX1-3" fmla="*/ 857850 w 857850"/>
                    <a:gd name="connsiteY1-4" fmla="*/ 0 h 666878"/>
                    <a:gd name="connsiteX2-5" fmla="*/ 792088 w 857850"/>
                    <a:gd name="connsiteY2-6" fmla="*/ 666878 h 666878"/>
                    <a:gd name="connsiteX3-7" fmla="*/ 0 w 857850"/>
                    <a:gd name="connsiteY3-8" fmla="*/ 666878 h 666878"/>
                    <a:gd name="connsiteX4-9" fmla="*/ 0 w 857850"/>
                    <a:gd name="connsiteY4-10" fmla="*/ 90814 h 666878"/>
                    <a:gd name="connsiteX0-11" fmla="*/ 723378 w 857850"/>
                    <a:gd name="connsiteY0-12" fmla="*/ 0 h 942451"/>
                    <a:gd name="connsiteX1-13" fmla="*/ 857850 w 857850"/>
                    <a:gd name="connsiteY1-14" fmla="*/ 275573 h 942451"/>
                    <a:gd name="connsiteX2-15" fmla="*/ 792088 w 857850"/>
                    <a:gd name="connsiteY2-16" fmla="*/ 942451 h 942451"/>
                    <a:gd name="connsiteX3-17" fmla="*/ 0 w 857850"/>
                    <a:gd name="connsiteY3-18" fmla="*/ 942451 h 942451"/>
                    <a:gd name="connsiteX4-19" fmla="*/ 723378 w 857850"/>
                    <a:gd name="connsiteY4-20" fmla="*/ 0 h 942451"/>
                    <a:gd name="connsiteX0-21" fmla="*/ 0 w 203548"/>
                    <a:gd name="connsiteY0-22" fmla="*/ 0 h 1409045"/>
                    <a:gd name="connsiteX1-23" fmla="*/ 134472 w 203548"/>
                    <a:gd name="connsiteY1-24" fmla="*/ 275573 h 1409045"/>
                    <a:gd name="connsiteX2-25" fmla="*/ 68710 w 203548"/>
                    <a:gd name="connsiteY2-26" fmla="*/ 942451 h 1409045"/>
                    <a:gd name="connsiteX3-27" fmla="*/ 203548 w 203548"/>
                    <a:gd name="connsiteY3-28" fmla="*/ 1409045 h 1409045"/>
                    <a:gd name="connsiteX4-29" fmla="*/ 0 w 203548"/>
                    <a:gd name="connsiteY4-30" fmla="*/ 0 h 1409045"/>
                    <a:gd name="connsiteX0-31" fmla="*/ 0 w 240943"/>
                    <a:gd name="connsiteY0-32" fmla="*/ 0 h 1409045"/>
                    <a:gd name="connsiteX1-33" fmla="*/ 134472 w 240943"/>
                    <a:gd name="connsiteY1-34" fmla="*/ 275573 h 1409045"/>
                    <a:gd name="connsiteX2-35" fmla="*/ 240943 w 240943"/>
                    <a:gd name="connsiteY2-36" fmla="*/ 1039528 h 1409045"/>
                    <a:gd name="connsiteX3-37" fmla="*/ 203548 w 240943"/>
                    <a:gd name="connsiteY3-38" fmla="*/ 1409045 h 1409045"/>
                    <a:gd name="connsiteX4-39" fmla="*/ 0 w 240943"/>
                    <a:gd name="connsiteY4-40" fmla="*/ 0 h 1409045"/>
                    <a:gd name="connsiteX0-41" fmla="*/ 213019 w 453962"/>
                    <a:gd name="connsiteY0-42" fmla="*/ 0 h 1409045"/>
                    <a:gd name="connsiteX1-43" fmla="*/ 347491 w 453962"/>
                    <a:gd name="connsiteY1-44" fmla="*/ 275573 h 1409045"/>
                    <a:gd name="connsiteX2-45" fmla="*/ 453962 w 453962"/>
                    <a:gd name="connsiteY2-46" fmla="*/ 1039528 h 1409045"/>
                    <a:gd name="connsiteX3-47" fmla="*/ 416567 w 453962"/>
                    <a:gd name="connsiteY3-48" fmla="*/ 1409045 h 1409045"/>
                    <a:gd name="connsiteX4-49" fmla="*/ 213019 w 453962"/>
                    <a:gd name="connsiteY4-50" fmla="*/ 0 h 1409045"/>
                    <a:gd name="connsiteX0-51" fmla="*/ 305613 w 546556"/>
                    <a:gd name="connsiteY0-52" fmla="*/ 0 h 1409045"/>
                    <a:gd name="connsiteX1-53" fmla="*/ 440085 w 546556"/>
                    <a:gd name="connsiteY1-54" fmla="*/ 275573 h 1409045"/>
                    <a:gd name="connsiteX2-55" fmla="*/ 546556 w 546556"/>
                    <a:gd name="connsiteY2-56" fmla="*/ 1039528 h 1409045"/>
                    <a:gd name="connsiteX3-57" fmla="*/ 509161 w 546556"/>
                    <a:gd name="connsiteY3-58" fmla="*/ 1409045 h 1409045"/>
                    <a:gd name="connsiteX4-59" fmla="*/ 305613 w 546556"/>
                    <a:gd name="connsiteY4-60" fmla="*/ 0 h 1409045"/>
                    <a:gd name="connsiteX0-61" fmla="*/ 324706 w 565649"/>
                    <a:gd name="connsiteY0-62" fmla="*/ 0 h 1409045"/>
                    <a:gd name="connsiteX1-63" fmla="*/ 459178 w 565649"/>
                    <a:gd name="connsiteY1-64" fmla="*/ 275573 h 1409045"/>
                    <a:gd name="connsiteX2-65" fmla="*/ 565649 w 565649"/>
                    <a:gd name="connsiteY2-66" fmla="*/ 1039528 h 1409045"/>
                    <a:gd name="connsiteX3-67" fmla="*/ 528254 w 565649"/>
                    <a:gd name="connsiteY3-68" fmla="*/ 1409045 h 1409045"/>
                    <a:gd name="connsiteX4-69" fmla="*/ 324706 w 565649"/>
                    <a:gd name="connsiteY4-70" fmla="*/ 0 h 1409045"/>
                    <a:gd name="connsiteX0-71" fmla="*/ 323844 w 564787"/>
                    <a:gd name="connsiteY0-72" fmla="*/ 0 h 1409045"/>
                    <a:gd name="connsiteX1-73" fmla="*/ 458316 w 564787"/>
                    <a:gd name="connsiteY1-74" fmla="*/ 275573 h 1409045"/>
                    <a:gd name="connsiteX2-75" fmla="*/ 564787 w 564787"/>
                    <a:gd name="connsiteY2-76" fmla="*/ 1039528 h 1409045"/>
                    <a:gd name="connsiteX3-77" fmla="*/ 527392 w 564787"/>
                    <a:gd name="connsiteY3-78" fmla="*/ 1409045 h 1409045"/>
                    <a:gd name="connsiteX4-79" fmla="*/ 323844 w 564787"/>
                    <a:gd name="connsiteY4-80" fmla="*/ 0 h 1409045"/>
                    <a:gd name="connsiteX0-81" fmla="*/ 323844 w 604774"/>
                    <a:gd name="connsiteY0-82" fmla="*/ 0 h 1409045"/>
                    <a:gd name="connsiteX1-83" fmla="*/ 458316 w 604774"/>
                    <a:gd name="connsiteY1-84" fmla="*/ 275573 h 1409045"/>
                    <a:gd name="connsiteX2-85" fmla="*/ 564787 w 604774"/>
                    <a:gd name="connsiteY2-86" fmla="*/ 1039528 h 1409045"/>
                    <a:gd name="connsiteX3-87" fmla="*/ 527392 w 604774"/>
                    <a:gd name="connsiteY3-88" fmla="*/ 1409045 h 1409045"/>
                    <a:gd name="connsiteX4-89" fmla="*/ 323844 w 604774"/>
                    <a:gd name="connsiteY4-90" fmla="*/ 0 h 1409045"/>
                    <a:gd name="connsiteX0-91" fmla="*/ 323844 w 604774"/>
                    <a:gd name="connsiteY0-92" fmla="*/ 0 h 1409045"/>
                    <a:gd name="connsiteX1-93" fmla="*/ 458316 w 604774"/>
                    <a:gd name="connsiteY1-94" fmla="*/ 275573 h 1409045"/>
                    <a:gd name="connsiteX2-95" fmla="*/ 564787 w 604774"/>
                    <a:gd name="connsiteY2-96" fmla="*/ 1039528 h 1409045"/>
                    <a:gd name="connsiteX3-97" fmla="*/ 527392 w 604774"/>
                    <a:gd name="connsiteY3-98" fmla="*/ 1409045 h 1409045"/>
                    <a:gd name="connsiteX4-99" fmla="*/ 323844 w 604774"/>
                    <a:gd name="connsiteY4-100" fmla="*/ 0 h 1409045"/>
                    <a:gd name="connsiteX0-101" fmla="*/ 323844 w 604774"/>
                    <a:gd name="connsiteY0-102" fmla="*/ 0 h 1409045"/>
                    <a:gd name="connsiteX1-103" fmla="*/ 458316 w 604774"/>
                    <a:gd name="connsiteY1-104" fmla="*/ 275573 h 1409045"/>
                    <a:gd name="connsiteX2-105" fmla="*/ 564787 w 604774"/>
                    <a:gd name="connsiteY2-106" fmla="*/ 1039528 h 1409045"/>
                    <a:gd name="connsiteX3-107" fmla="*/ 527392 w 604774"/>
                    <a:gd name="connsiteY3-108" fmla="*/ 1409045 h 1409045"/>
                    <a:gd name="connsiteX4-109" fmla="*/ 323844 w 604774"/>
                    <a:gd name="connsiteY4-110" fmla="*/ 0 h 1409045"/>
                    <a:gd name="connsiteX0-111" fmla="*/ 323844 w 604774"/>
                    <a:gd name="connsiteY0-112" fmla="*/ 0 h 1409045"/>
                    <a:gd name="connsiteX1-113" fmla="*/ 458316 w 604774"/>
                    <a:gd name="connsiteY1-114" fmla="*/ 275573 h 1409045"/>
                    <a:gd name="connsiteX2-115" fmla="*/ 564787 w 604774"/>
                    <a:gd name="connsiteY2-116" fmla="*/ 1039528 h 1409045"/>
                    <a:gd name="connsiteX3-117" fmla="*/ 527392 w 604774"/>
                    <a:gd name="connsiteY3-118" fmla="*/ 1409045 h 1409045"/>
                    <a:gd name="connsiteX4-119" fmla="*/ 323844 w 604774"/>
                    <a:gd name="connsiteY4-120" fmla="*/ 0 h 1409045"/>
                    <a:gd name="connsiteX0-121" fmla="*/ 323844 w 604774"/>
                    <a:gd name="connsiteY0-122" fmla="*/ 0 h 1409045"/>
                    <a:gd name="connsiteX1-123" fmla="*/ 458316 w 604774"/>
                    <a:gd name="connsiteY1-124" fmla="*/ 275573 h 1409045"/>
                    <a:gd name="connsiteX2-125" fmla="*/ 564787 w 604774"/>
                    <a:gd name="connsiteY2-126" fmla="*/ 1039528 h 1409045"/>
                    <a:gd name="connsiteX3-127" fmla="*/ 527392 w 604774"/>
                    <a:gd name="connsiteY3-128" fmla="*/ 1409045 h 1409045"/>
                    <a:gd name="connsiteX4-129" fmla="*/ 323844 w 604774"/>
                    <a:gd name="connsiteY4-130" fmla="*/ 0 h 1409045"/>
                    <a:gd name="connsiteX0-131" fmla="*/ 323844 w 604774"/>
                    <a:gd name="connsiteY0-132" fmla="*/ 0 h 1409045"/>
                    <a:gd name="connsiteX1-133" fmla="*/ 458316 w 604774"/>
                    <a:gd name="connsiteY1-134" fmla="*/ 275573 h 1409045"/>
                    <a:gd name="connsiteX2-135" fmla="*/ 564787 w 604774"/>
                    <a:gd name="connsiteY2-136" fmla="*/ 1039528 h 1409045"/>
                    <a:gd name="connsiteX3-137" fmla="*/ 527392 w 604774"/>
                    <a:gd name="connsiteY3-138" fmla="*/ 1409045 h 1409045"/>
                    <a:gd name="connsiteX4-139" fmla="*/ 323844 w 604774"/>
                    <a:gd name="connsiteY4-140" fmla="*/ 0 h 1409045"/>
                    <a:gd name="connsiteX0-141" fmla="*/ 323844 w 604774"/>
                    <a:gd name="connsiteY0-142" fmla="*/ 0 h 1409045"/>
                    <a:gd name="connsiteX1-143" fmla="*/ 458316 w 604774"/>
                    <a:gd name="connsiteY1-144" fmla="*/ 275573 h 1409045"/>
                    <a:gd name="connsiteX2-145" fmla="*/ 564787 w 604774"/>
                    <a:gd name="connsiteY2-146" fmla="*/ 1039528 h 1409045"/>
                    <a:gd name="connsiteX3-147" fmla="*/ 527392 w 604774"/>
                    <a:gd name="connsiteY3-148" fmla="*/ 1409045 h 1409045"/>
                    <a:gd name="connsiteX4-149" fmla="*/ 323844 w 604774"/>
                    <a:gd name="connsiteY4-150" fmla="*/ 0 h 1409045"/>
                    <a:gd name="connsiteX0-151" fmla="*/ 323844 w 604774"/>
                    <a:gd name="connsiteY0-152" fmla="*/ 0 h 1409045"/>
                    <a:gd name="connsiteX1-153" fmla="*/ 458316 w 604774"/>
                    <a:gd name="connsiteY1-154" fmla="*/ 275573 h 1409045"/>
                    <a:gd name="connsiteX2-155" fmla="*/ 564787 w 604774"/>
                    <a:gd name="connsiteY2-156" fmla="*/ 1039528 h 1409045"/>
                    <a:gd name="connsiteX3-157" fmla="*/ 527392 w 604774"/>
                    <a:gd name="connsiteY3-158" fmla="*/ 1409045 h 1409045"/>
                    <a:gd name="connsiteX4-159" fmla="*/ 323844 w 604774"/>
                    <a:gd name="connsiteY4-160" fmla="*/ 0 h 1409045"/>
                    <a:gd name="connsiteX0-161" fmla="*/ 323844 w 604774"/>
                    <a:gd name="connsiteY0-162" fmla="*/ 0 h 1409045"/>
                    <a:gd name="connsiteX1-163" fmla="*/ 458316 w 604774"/>
                    <a:gd name="connsiteY1-164" fmla="*/ 275573 h 1409045"/>
                    <a:gd name="connsiteX2-165" fmla="*/ 564787 w 604774"/>
                    <a:gd name="connsiteY2-166" fmla="*/ 1039528 h 1409045"/>
                    <a:gd name="connsiteX3-167" fmla="*/ 527392 w 604774"/>
                    <a:gd name="connsiteY3-168" fmla="*/ 1409045 h 1409045"/>
                    <a:gd name="connsiteX4-169" fmla="*/ 323844 w 604774"/>
                    <a:gd name="connsiteY4-170" fmla="*/ 0 h 1409045"/>
                    <a:gd name="connsiteX0-171" fmla="*/ 323844 w 604774"/>
                    <a:gd name="connsiteY0-172" fmla="*/ 0 h 1409045"/>
                    <a:gd name="connsiteX1-173" fmla="*/ 458316 w 604774"/>
                    <a:gd name="connsiteY1-174" fmla="*/ 275573 h 1409045"/>
                    <a:gd name="connsiteX2-175" fmla="*/ 564787 w 604774"/>
                    <a:gd name="connsiteY2-176" fmla="*/ 1039528 h 1409045"/>
                    <a:gd name="connsiteX3-177" fmla="*/ 527392 w 604774"/>
                    <a:gd name="connsiteY3-178" fmla="*/ 1409045 h 1409045"/>
                    <a:gd name="connsiteX4-179" fmla="*/ 323844 w 604774"/>
                    <a:gd name="connsiteY4-180" fmla="*/ 0 h 1409045"/>
                    <a:gd name="connsiteX0-181" fmla="*/ 323844 w 604774"/>
                    <a:gd name="connsiteY0-182" fmla="*/ 0 h 1409045"/>
                    <a:gd name="connsiteX1-183" fmla="*/ 458316 w 604774"/>
                    <a:gd name="connsiteY1-184" fmla="*/ 275573 h 1409045"/>
                    <a:gd name="connsiteX2-185" fmla="*/ 564787 w 604774"/>
                    <a:gd name="connsiteY2-186" fmla="*/ 1039528 h 1409045"/>
                    <a:gd name="connsiteX3-187" fmla="*/ 527392 w 604774"/>
                    <a:gd name="connsiteY3-188" fmla="*/ 1409045 h 1409045"/>
                    <a:gd name="connsiteX4-189" fmla="*/ 323844 w 604774"/>
                    <a:gd name="connsiteY4-190" fmla="*/ 0 h 1409045"/>
                    <a:gd name="connsiteX0-191" fmla="*/ 323844 w 608857"/>
                    <a:gd name="connsiteY0-192" fmla="*/ 0 h 1409045"/>
                    <a:gd name="connsiteX1-193" fmla="*/ 458316 w 608857"/>
                    <a:gd name="connsiteY1-194" fmla="*/ 275573 h 1409045"/>
                    <a:gd name="connsiteX2-195" fmla="*/ 564787 w 608857"/>
                    <a:gd name="connsiteY2-196" fmla="*/ 1039528 h 1409045"/>
                    <a:gd name="connsiteX3-197" fmla="*/ 527392 w 608857"/>
                    <a:gd name="connsiteY3-198" fmla="*/ 1409045 h 1409045"/>
                    <a:gd name="connsiteX4-199" fmla="*/ 323844 w 608857"/>
                    <a:gd name="connsiteY4-200" fmla="*/ 0 h 1409045"/>
                    <a:gd name="connsiteX0-201" fmla="*/ 323844 w 615797"/>
                    <a:gd name="connsiteY0-202" fmla="*/ 0 h 1409045"/>
                    <a:gd name="connsiteX1-203" fmla="*/ 458316 w 615797"/>
                    <a:gd name="connsiteY1-204" fmla="*/ 275573 h 1409045"/>
                    <a:gd name="connsiteX2-205" fmla="*/ 564787 w 615797"/>
                    <a:gd name="connsiteY2-206" fmla="*/ 1039528 h 1409045"/>
                    <a:gd name="connsiteX3-207" fmla="*/ 527392 w 615797"/>
                    <a:gd name="connsiteY3-208" fmla="*/ 1409045 h 1409045"/>
                    <a:gd name="connsiteX4-209" fmla="*/ 323844 w 615797"/>
                    <a:gd name="connsiteY4-210" fmla="*/ 0 h 140904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15797" h="1409045">
                      <a:moveTo>
                        <a:pt x="323844" y="0"/>
                      </a:moveTo>
                      <a:cubicBezTo>
                        <a:pt x="403114" y="32359"/>
                        <a:pt x="494911" y="177453"/>
                        <a:pt x="458316" y="275573"/>
                      </a:cubicBezTo>
                      <a:cubicBezTo>
                        <a:pt x="274601" y="661749"/>
                        <a:pt x="372723" y="809928"/>
                        <a:pt x="564787" y="1039528"/>
                      </a:cubicBezTo>
                      <a:cubicBezTo>
                        <a:pt x="683845" y="1237856"/>
                        <a:pt x="561777" y="1348503"/>
                        <a:pt x="527392" y="1409045"/>
                      </a:cubicBezTo>
                      <a:cubicBezTo>
                        <a:pt x="49316" y="1102201"/>
                        <a:pt x="-272187" y="422709"/>
                        <a:pt x="323844" y="0"/>
                      </a:cubicBezTo>
                      <a:close/>
                    </a:path>
                  </a:pathLst>
                </a:custGeom>
                <a:gradFill>
                  <a:gsLst>
                    <a:gs pos="12000">
                      <a:schemeClr val="bg2"/>
                    </a:gs>
                    <a:gs pos="88000">
                      <a:schemeClr val="tx2"/>
                    </a:gs>
                  </a:gsLst>
                  <a:lin ang="19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sp>
            <p:nvSpPr>
              <p:cNvPr id="95" name="矩形 1"/>
              <p:cNvSpPr/>
              <p:nvPr/>
            </p:nvSpPr>
            <p:spPr>
              <a:xfrm>
                <a:off x="3675408" y="2623385"/>
                <a:ext cx="615778" cy="999334"/>
              </a:xfrm>
              <a:custGeom>
                <a:avLst/>
                <a:gdLst/>
                <a:ahLst/>
                <a:cxnLst/>
                <a:rect l="l" t="t" r="r" b="b"/>
                <a:pathLst>
                  <a:path w="615778" h="999334">
                    <a:moveTo>
                      <a:pt x="395170" y="0"/>
                    </a:moveTo>
                    <a:lnTo>
                      <a:pt x="402204" y="307"/>
                    </a:lnTo>
                    <a:cubicBezTo>
                      <a:pt x="300615" y="290405"/>
                      <a:pt x="396742" y="428953"/>
                      <a:pt x="564768" y="629817"/>
                    </a:cubicBezTo>
                    <a:cubicBezTo>
                      <a:pt x="683826" y="828145"/>
                      <a:pt x="561758" y="938792"/>
                      <a:pt x="527373" y="999334"/>
                    </a:cubicBezTo>
                    <a:cubicBezTo>
                      <a:pt x="198798" y="788444"/>
                      <a:pt x="-55819" y="401529"/>
                      <a:pt x="10597" y="42937"/>
                    </a:cubicBezTo>
                    <a:cubicBezTo>
                      <a:pt x="133366" y="14333"/>
                      <a:pt x="262330" y="0"/>
                      <a:pt x="395170" y="0"/>
                    </a:cubicBezTo>
                    <a:close/>
                  </a:path>
                </a:pathLst>
              </a:custGeom>
              <a:gradFill>
                <a:gsLst>
                  <a:gs pos="95000">
                    <a:schemeClr val="bg1">
                      <a:alpha val="20000"/>
                    </a:schemeClr>
                  </a:gs>
                  <a:gs pos="0">
                    <a:schemeClr val="bg1">
                      <a:alpha val="20000"/>
                    </a:schemeClr>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grpSp>
          <p:nvGrpSpPr>
            <p:cNvPr id="96" name="组合 95"/>
            <p:cNvGrpSpPr/>
            <p:nvPr/>
          </p:nvGrpSpPr>
          <p:grpSpPr>
            <a:xfrm>
              <a:off x="6676" y="5137"/>
              <a:ext cx="2599" cy="1138"/>
              <a:chOff x="4188318" y="3247901"/>
              <a:chExt cx="1650634" cy="722749"/>
            </a:xfrm>
          </p:grpSpPr>
          <p:grpSp>
            <p:nvGrpSpPr>
              <p:cNvPr id="97" name="组合 96"/>
              <p:cNvGrpSpPr/>
              <p:nvPr/>
            </p:nvGrpSpPr>
            <p:grpSpPr>
              <a:xfrm rot="3371838" flipH="1">
                <a:off x="4652260" y="2783959"/>
                <a:ext cx="722749" cy="1650634"/>
                <a:chOff x="3568438" y="2192306"/>
                <a:chExt cx="722749" cy="1650634"/>
              </a:xfrm>
            </p:grpSpPr>
            <p:sp>
              <p:nvSpPr>
                <p:cNvPr id="98" name="等腰三角形 2"/>
                <p:cNvSpPr/>
                <p:nvPr/>
              </p:nvSpPr>
              <p:spPr>
                <a:xfrm>
                  <a:off x="3568438" y="2472284"/>
                  <a:ext cx="703187" cy="1370656"/>
                </a:xfrm>
                <a:custGeom>
                  <a:avLst/>
                  <a:gdLst>
                    <a:gd name="connsiteX0" fmla="*/ 0 w 648072"/>
                    <a:gd name="connsiteY0" fmla="*/ 648072 h 648072"/>
                    <a:gd name="connsiteX1" fmla="*/ 324036 w 648072"/>
                    <a:gd name="connsiteY1" fmla="*/ 0 h 648072"/>
                    <a:gd name="connsiteX2" fmla="*/ 648072 w 648072"/>
                    <a:gd name="connsiteY2" fmla="*/ 648072 h 648072"/>
                    <a:gd name="connsiteX3" fmla="*/ 0 w 648072"/>
                    <a:gd name="connsiteY3" fmla="*/ 648072 h 648072"/>
                    <a:gd name="connsiteX0-1" fmla="*/ 0 w 878313"/>
                    <a:gd name="connsiteY0-2" fmla="*/ 895461 h 895461"/>
                    <a:gd name="connsiteX1-3" fmla="*/ 878313 w 878313"/>
                    <a:gd name="connsiteY1-4" fmla="*/ 0 h 895461"/>
                    <a:gd name="connsiteX2-5" fmla="*/ 648072 w 878313"/>
                    <a:gd name="connsiteY2-6" fmla="*/ 895461 h 895461"/>
                    <a:gd name="connsiteX3-7" fmla="*/ 0 w 878313"/>
                    <a:gd name="connsiteY3-8" fmla="*/ 895461 h 895461"/>
                    <a:gd name="connsiteX0-9" fmla="*/ 0 w 1365187"/>
                    <a:gd name="connsiteY0-10" fmla="*/ 895461 h 1073957"/>
                    <a:gd name="connsiteX1-11" fmla="*/ 878313 w 1365187"/>
                    <a:gd name="connsiteY1-12" fmla="*/ 0 h 1073957"/>
                    <a:gd name="connsiteX2-13" fmla="*/ 1365187 w 1365187"/>
                    <a:gd name="connsiteY2-14" fmla="*/ 1073957 h 1073957"/>
                    <a:gd name="connsiteX3-15" fmla="*/ 0 w 1365187"/>
                    <a:gd name="connsiteY3-16" fmla="*/ 895461 h 1073957"/>
                    <a:gd name="connsiteX0-17" fmla="*/ 349237 w 486874"/>
                    <a:gd name="connsiteY0-18" fmla="*/ 1302556 h 1302556"/>
                    <a:gd name="connsiteX1-19" fmla="*/ 0 w 486874"/>
                    <a:gd name="connsiteY1-20" fmla="*/ 0 h 1302556"/>
                    <a:gd name="connsiteX2-21" fmla="*/ 486874 w 486874"/>
                    <a:gd name="connsiteY2-22" fmla="*/ 1073957 h 1302556"/>
                    <a:gd name="connsiteX3-23" fmla="*/ 349237 w 486874"/>
                    <a:gd name="connsiteY3-24" fmla="*/ 1302556 h 1302556"/>
                    <a:gd name="connsiteX0-25" fmla="*/ 349237 w 486874"/>
                    <a:gd name="connsiteY0-26" fmla="*/ 1302556 h 1302556"/>
                    <a:gd name="connsiteX1-27" fmla="*/ 0 w 486874"/>
                    <a:gd name="connsiteY1-28" fmla="*/ 0 h 1302556"/>
                    <a:gd name="connsiteX2-29" fmla="*/ 486874 w 486874"/>
                    <a:gd name="connsiteY2-30" fmla="*/ 1073957 h 1302556"/>
                    <a:gd name="connsiteX3-31" fmla="*/ 349237 w 486874"/>
                    <a:gd name="connsiteY3-32" fmla="*/ 1302556 h 1302556"/>
                    <a:gd name="connsiteX0-33" fmla="*/ 502951 w 640588"/>
                    <a:gd name="connsiteY0-34" fmla="*/ 1302556 h 1302556"/>
                    <a:gd name="connsiteX1-35" fmla="*/ 153714 w 640588"/>
                    <a:gd name="connsiteY1-36" fmla="*/ 0 h 1302556"/>
                    <a:gd name="connsiteX2-37" fmla="*/ 640588 w 640588"/>
                    <a:gd name="connsiteY2-38" fmla="*/ 1073957 h 1302556"/>
                    <a:gd name="connsiteX3-39" fmla="*/ 502951 w 640588"/>
                    <a:gd name="connsiteY3-40" fmla="*/ 1302556 h 1302556"/>
                    <a:gd name="connsiteX0-41" fmla="*/ 510790 w 648427"/>
                    <a:gd name="connsiteY0-42" fmla="*/ 1302556 h 1302556"/>
                    <a:gd name="connsiteX1-43" fmla="*/ 161553 w 648427"/>
                    <a:gd name="connsiteY1-44" fmla="*/ 0 h 1302556"/>
                    <a:gd name="connsiteX2-45" fmla="*/ 648427 w 648427"/>
                    <a:gd name="connsiteY2-46" fmla="*/ 1073957 h 1302556"/>
                    <a:gd name="connsiteX3-47" fmla="*/ 510790 w 648427"/>
                    <a:gd name="connsiteY3-48" fmla="*/ 1302556 h 1302556"/>
                    <a:gd name="connsiteX0-49" fmla="*/ 519054 w 644165"/>
                    <a:gd name="connsiteY0-50" fmla="*/ 1302556 h 1302556"/>
                    <a:gd name="connsiteX1-51" fmla="*/ 157291 w 644165"/>
                    <a:gd name="connsiteY1-52" fmla="*/ 0 h 1302556"/>
                    <a:gd name="connsiteX2-53" fmla="*/ 644165 w 644165"/>
                    <a:gd name="connsiteY2-54" fmla="*/ 1073957 h 1302556"/>
                    <a:gd name="connsiteX3-55" fmla="*/ 519054 w 644165"/>
                    <a:gd name="connsiteY3-56" fmla="*/ 1302556 h 1302556"/>
                    <a:gd name="connsiteX0-57" fmla="*/ 519054 w 644165"/>
                    <a:gd name="connsiteY0-58" fmla="*/ 1302556 h 1302556"/>
                    <a:gd name="connsiteX1-59" fmla="*/ 157291 w 644165"/>
                    <a:gd name="connsiteY1-60" fmla="*/ 0 h 1302556"/>
                    <a:gd name="connsiteX2-61" fmla="*/ 644165 w 644165"/>
                    <a:gd name="connsiteY2-62" fmla="*/ 1073957 h 1302556"/>
                    <a:gd name="connsiteX3-63" fmla="*/ 519054 w 644165"/>
                    <a:gd name="connsiteY3-64" fmla="*/ 1302556 h 1302556"/>
                    <a:gd name="connsiteX0-65" fmla="*/ 519054 w 644165"/>
                    <a:gd name="connsiteY0-66" fmla="*/ 1302556 h 1302556"/>
                    <a:gd name="connsiteX1-67" fmla="*/ 157291 w 644165"/>
                    <a:gd name="connsiteY1-68" fmla="*/ 0 h 1302556"/>
                    <a:gd name="connsiteX2-69" fmla="*/ 644165 w 644165"/>
                    <a:gd name="connsiteY2-70" fmla="*/ 1073957 h 1302556"/>
                    <a:gd name="connsiteX3-71" fmla="*/ 519054 w 644165"/>
                    <a:gd name="connsiteY3-72" fmla="*/ 1302556 h 1302556"/>
                    <a:gd name="connsiteX0-73" fmla="*/ 519054 w 644165"/>
                    <a:gd name="connsiteY0-74" fmla="*/ 1302556 h 1302556"/>
                    <a:gd name="connsiteX1-75" fmla="*/ 157291 w 644165"/>
                    <a:gd name="connsiteY1-76" fmla="*/ 0 h 1302556"/>
                    <a:gd name="connsiteX2-77" fmla="*/ 644165 w 644165"/>
                    <a:gd name="connsiteY2-78" fmla="*/ 1073957 h 1302556"/>
                    <a:gd name="connsiteX3-79" fmla="*/ 519054 w 644165"/>
                    <a:gd name="connsiteY3-80" fmla="*/ 1302556 h 1302556"/>
                    <a:gd name="connsiteX0-81" fmla="*/ 519054 w 641034"/>
                    <a:gd name="connsiteY0-82" fmla="*/ 1302556 h 1302556"/>
                    <a:gd name="connsiteX1-83" fmla="*/ 157291 w 641034"/>
                    <a:gd name="connsiteY1-84" fmla="*/ 0 h 1302556"/>
                    <a:gd name="connsiteX2-85" fmla="*/ 641034 w 641034"/>
                    <a:gd name="connsiteY2-86" fmla="*/ 1061431 h 1302556"/>
                    <a:gd name="connsiteX3-87" fmla="*/ 519054 w 641034"/>
                    <a:gd name="connsiteY3-88" fmla="*/ 1302556 h 1302556"/>
                    <a:gd name="connsiteX0-89" fmla="*/ 519054 w 709927"/>
                    <a:gd name="connsiteY0-90" fmla="*/ 1302556 h 1302556"/>
                    <a:gd name="connsiteX1-91" fmla="*/ 157291 w 709927"/>
                    <a:gd name="connsiteY1-92" fmla="*/ 0 h 1302556"/>
                    <a:gd name="connsiteX2-93" fmla="*/ 709927 w 709927"/>
                    <a:gd name="connsiteY2-94" fmla="*/ 964355 h 1302556"/>
                    <a:gd name="connsiteX3-95" fmla="*/ 519054 w 709927"/>
                    <a:gd name="connsiteY3-96" fmla="*/ 1302556 h 1302556"/>
                    <a:gd name="connsiteX0-97" fmla="*/ 519054 w 706795"/>
                    <a:gd name="connsiteY0-98" fmla="*/ 1302556 h 1302556"/>
                    <a:gd name="connsiteX1-99" fmla="*/ 157291 w 706795"/>
                    <a:gd name="connsiteY1-100" fmla="*/ 0 h 1302556"/>
                    <a:gd name="connsiteX2-101" fmla="*/ 706795 w 706795"/>
                    <a:gd name="connsiteY2-102" fmla="*/ 951829 h 1302556"/>
                    <a:gd name="connsiteX3-103" fmla="*/ 519054 w 706795"/>
                    <a:gd name="connsiteY3-104" fmla="*/ 1302556 h 1302556"/>
                    <a:gd name="connsiteX0-105" fmla="*/ 499333 w 687074"/>
                    <a:gd name="connsiteY0-106" fmla="*/ 1368660 h 1368660"/>
                    <a:gd name="connsiteX1-107" fmla="*/ 167820 w 687074"/>
                    <a:gd name="connsiteY1-108" fmla="*/ 0 h 1368660"/>
                    <a:gd name="connsiteX2-109" fmla="*/ 687074 w 687074"/>
                    <a:gd name="connsiteY2-110" fmla="*/ 1017933 h 1368660"/>
                    <a:gd name="connsiteX3-111" fmla="*/ 499333 w 687074"/>
                    <a:gd name="connsiteY3-112" fmla="*/ 1368660 h 1368660"/>
                    <a:gd name="connsiteX0-113" fmla="*/ 499333 w 687074"/>
                    <a:gd name="connsiteY0-114" fmla="*/ 1368660 h 1368660"/>
                    <a:gd name="connsiteX1-115" fmla="*/ 167820 w 687074"/>
                    <a:gd name="connsiteY1-116" fmla="*/ 0 h 1368660"/>
                    <a:gd name="connsiteX2-117" fmla="*/ 687074 w 687074"/>
                    <a:gd name="connsiteY2-118" fmla="*/ 1017933 h 1368660"/>
                    <a:gd name="connsiteX3-119" fmla="*/ 499333 w 687074"/>
                    <a:gd name="connsiteY3-120" fmla="*/ 1368660 h 1368660"/>
                    <a:gd name="connsiteX0-121" fmla="*/ 504739 w 692480"/>
                    <a:gd name="connsiteY0-122" fmla="*/ 1368660 h 1368660"/>
                    <a:gd name="connsiteX1-123" fmla="*/ 173226 w 692480"/>
                    <a:gd name="connsiteY1-124" fmla="*/ 0 h 1368660"/>
                    <a:gd name="connsiteX2-125" fmla="*/ 692480 w 692480"/>
                    <a:gd name="connsiteY2-126" fmla="*/ 1017933 h 1368660"/>
                    <a:gd name="connsiteX3-127" fmla="*/ 504739 w 692480"/>
                    <a:gd name="connsiteY3-128" fmla="*/ 1368660 h 1368660"/>
                    <a:gd name="connsiteX0-129" fmla="*/ 511573 w 699314"/>
                    <a:gd name="connsiteY0-130" fmla="*/ 1368660 h 1368660"/>
                    <a:gd name="connsiteX1-131" fmla="*/ 180060 w 699314"/>
                    <a:gd name="connsiteY1-132" fmla="*/ 0 h 1368660"/>
                    <a:gd name="connsiteX2-133" fmla="*/ 699314 w 699314"/>
                    <a:gd name="connsiteY2-134" fmla="*/ 1017933 h 1368660"/>
                    <a:gd name="connsiteX3-135" fmla="*/ 511573 w 699314"/>
                    <a:gd name="connsiteY3-136" fmla="*/ 1368660 h 1368660"/>
                    <a:gd name="connsiteX0-137" fmla="*/ 506912 w 694653"/>
                    <a:gd name="connsiteY0-138" fmla="*/ 1370656 h 1370656"/>
                    <a:gd name="connsiteX1-139" fmla="*/ 182661 w 694653"/>
                    <a:gd name="connsiteY1-140" fmla="*/ 0 h 1370656"/>
                    <a:gd name="connsiteX2-141" fmla="*/ 694653 w 694653"/>
                    <a:gd name="connsiteY2-142" fmla="*/ 1019929 h 1370656"/>
                    <a:gd name="connsiteX3-143" fmla="*/ 506912 w 694653"/>
                    <a:gd name="connsiteY3-144" fmla="*/ 1370656 h 1370656"/>
                    <a:gd name="connsiteX0-145" fmla="*/ 506912 w 694653"/>
                    <a:gd name="connsiteY0-146" fmla="*/ 1370656 h 1370656"/>
                    <a:gd name="connsiteX1-147" fmla="*/ 182661 w 694653"/>
                    <a:gd name="connsiteY1-148" fmla="*/ 0 h 1370656"/>
                    <a:gd name="connsiteX2-149" fmla="*/ 694653 w 694653"/>
                    <a:gd name="connsiteY2-150" fmla="*/ 1019929 h 1370656"/>
                    <a:gd name="connsiteX3-151" fmla="*/ 506912 w 694653"/>
                    <a:gd name="connsiteY3-152" fmla="*/ 1370656 h 1370656"/>
                    <a:gd name="connsiteX0-153" fmla="*/ 515446 w 703187"/>
                    <a:gd name="connsiteY0-154" fmla="*/ 1370656 h 1370656"/>
                    <a:gd name="connsiteX1-155" fmla="*/ 191195 w 703187"/>
                    <a:gd name="connsiteY1-156" fmla="*/ 0 h 1370656"/>
                    <a:gd name="connsiteX2-157" fmla="*/ 703187 w 703187"/>
                    <a:gd name="connsiteY2-158" fmla="*/ 1019929 h 1370656"/>
                    <a:gd name="connsiteX3-159" fmla="*/ 515446 w 703187"/>
                    <a:gd name="connsiteY3-160" fmla="*/ 1370656 h 1370656"/>
                  </a:gdLst>
                  <a:ahLst/>
                  <a:cxnLst>
                    <a:cxn ang="0">
                      <a:pos x="connsiteX0-1" y="connsiteY0-2"/>
                    </a:cxn>
                    <a:cxn ang="0">
                      <a:pos x="connsiteX1-3" y="connsiteY1-4"/>
                    </a:cxn>
                    <a:cxn ang="0">
                      <a:pos x="connsiteX2-5" y="connsiteY2-6"/>
                    </a:cxn>
                    <a:cxn ang="0">
                      <a:pos x="connsiteX3-7" y="connsiteY3-8"/>
                    </a:cxn>
                  </a:cxnLst>
                  <a:rect l="l" t="t" r="r" b="b"/>
                  <a:pathLst>
                    <a:path w="703187" h="1370656">
                      <a:moveTo>
                        <a:pt x="515446" y="1370656"/>
                      </a:moveTo>
                      <a:cubicBezTo>
                        <a:pt x="-92613" y="914550"/>
                        <a:pt x="-110187" y="388072"/>
                        <a:pt x="191195" y="0"/>
                      </a:cubicBezTo>
                      <a:cubicBezTo>
                        <a:pt x="20910" y="353458"/>
                        <a:pt x="293507" y="730836"/>
                        <a:pt x="703187" y="1019929"/>
                      </a:cubicBezTo>
                      <a:lnTo>
                        <a:pt x="515446" y="1370656"/>
                      </a:lnTo>
                      <a:close/>
                    </a:path>
                  </a:pathLst>
                </a:custGeom>
                <a:gradFill>
                  <a:gsLst>
                    <a:gs pos="20000">
                      <a:schemeClr val="accent2"/>
                    </a:gs>
                    <a:gs pos="76000">
                      <a:schemeClr val="accent1">
                        <a:lumMod val="75000"/>
                      </a:schemeClr>
                    </a:gs>
                  </a:gsLst>
                  <a:lin ang="9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99" name="矩形 1"/>
                <p:cNvSpPr/>
                <p:nvPr/>
              </p:nvSpPr>
              <p:spPr>
                <a:xfrm>
                  <a:off x="3684587" y="2192306"/>
                  <a:ext cx="606600" cy="1422100"/>
                </a:xfrm>
                <a:custGeom>
                  <a:avLst/>
                  <a:gdLst>
                    <a:gd name="connsiteX0" fmla="*/ 0 w 792088"/>
                    <a:gd name="connsiteY0" fmla="*/ 0 h 576064"/>
                    <a:gd name="connsiteX1" fmla="*/ 792088 w 792088"/>
                    <a:gd name="connsiteY1" fmla="*/ 0 h 576064"/>
                    <a:gd name="connsiteX2" fmla="*/ 792088 w 792088"/>
                    <a:gd name="connsiteY2" fmla="*/ 576064 h 576064"/>
                    <a:gd name="connsiteX3" fmla="*/ 0 w 792088"/>
                    <a:gd name="connsiteY3" fmla="*/ 576064 h 576064"/>
                    <a:gd name="connsiteX4" fmla="*/ 0 w 792088"/>
                    <a:gd name="connsiteY4" fmla="*/ 0 h 576064"/>
                    <a:gd name="connsiteX0-1" fmla="*/ 0 w 857850"/>
                    <a:gd name="connsiteY0-2" fmla="*/ 90814 h 666878"/>
                    <a:gd name="connsiteX1-3" fmla="*/ 857850 w 857850"/>
                    <a:gd name="connsiteY1-4" fmla="*/ 0 h 666878"/>
                    <a:gd name="connsiteX2-5" fmla="*/ 792088 w 857850"/>
                    <a:gd name="connsiteY2-6" fmla="*/ 666878 h 666878"/>
                    <a:gd name="connsiteX3-7" fmla="*/ 0 w 857850"/>
                    <a:gd name="connsiteY3-8" fmla="*/ 666878 h 666878"/>
                    <a:gd name="connsiteX4-9" fmla="*/ 0 w 857850"/>
                    <a:gd name="connsiteY4-10" fmla="*/ 90814 h 666878"/>
                    <a:gd name="connsiteX0-11" fmla="*/ 723378 w 857850"/>
                    <a:gd name="connsiteY0-12" fmla="*/ 0 h 942451"/>
                    <a:gd name="connsiteX1-13" fmla="*/ 857850 w 857850"/>
                    <a:gd name="connsiteY1-14" fmla="*/ 275573 h 942451"/>
                    <a:gd name="connsiteX2-15" fmla="*/ 792088 w 857850"/>
                    <a:gd name="connsiteY2-16" fmla="*/ 942451 h 942451"/>
                    <a:gd name="connsiteX3-17" fmla="*/ 0 w 857850"/>
                    <a:gd name="connsiteY3-18" fmla="*/ 942451 h 942451"/>
                    <a:gd name="connsiteX4-19" fmla="*/ 723378 w 857850"/>
                    <a:gd name="connsiteY4-20" fmla="*/ 0 h 942451"/>
                    <a:gd name="connsiteX0-21" fmla="*/ 0 w 203548"/>
                    <a:gd name="connsiteY0-22" fmla="*/ 0 h 1409045"/>
                    <a:gd name="connsiteX1-23" fmla="*/ 134472 w 203548"/>
                    <a:gd name="connsiteY1-24" fmla="*/ 275573 h 1409045"/>
                    <a:gd name="connsiteX2-25" fmla="*/ 68710 w 203548"/>
                    <a:gd name="connsiteY2-26" fmla="*/ 942451 h 1409045"/>
                    <a:gd name="connsiteX3-27" fmla="*/ 203548 w 203548"/>
                    <a:gd name="connsiteY3-28" fmla="*/ 1409045 h 1409045"/>
                    <a:gd name="connsiteX4-29" fmla="*/ 0 w 203548"/>
                    <a:gd name="connsiteY4-30" fmla="*/ 0 h 1409045"/>
                    <a:gd name="connsiteX0-31" fmla="*/ 0 w 240943"/>
                    <a:gd name="connsiteY0-32" fmla="*/ 0 h 1409045"/>
                    <a:gd name="connsiteX1-33" fmla="*/ 134472 w 240943"/>
                    <a:gd name="connsiteY1-34" fmla="*/ 275573 h 1409045"/>
                    <a:gd name="connsiteX2-35" fmla="*/ 240943 w 240943"/>
                    <a:gd name="connsiteY2-36" fmla="*/ 1039528 h 1409045"/>
                    <a:gd name="connsiteX3-37" fmla="*/ 203548 w 240943"/>
                    <a:gd name="connsiteY3-38" fmla="*/ 1409045 h 1409045"/>
                    <a:gd name="connsiteX4-39" fmla="*/ 0 w 240943"/>
                    <a:gd name="connsiteY4-40" fmla="*/ 0 h 1409045"/>
                    <a:gd name="connsiteX0-41" fmla="*/ 213019 w 453962"/>
                    <a:gd name="connsiteY0-42" fmla="*/ 0 h 1409045"/>
                    <a:gd name="connsiteX1-43" fmla="*/ 347491 w 453962"/>
                    <a:gd name="connsiteY1-44" fmla="*/ 275573 h 1409045"/>
                    <a:gd name="connsiteX2-45" fmla="*/ 453962 w 453962"/>
                    <a:gd name="connsiteY2-46" fmla="*/ 1039528 h 1409045"/>
                    <a:gd name="connsiteX3-47" fmla="*/ 416567 w 453962"/>
                    <a:gd name="connsiteY3-48" fmla="*/ 1409045 h 1409045"/>
                    <a:gd name="connsiteX4-49" fmla="*/ 213019 w 453962"/>
                    <a:gd name="connsiteY4-50" fmla="*/ 0 h 1409045"/>
                    <a:gd name="connsiteX0-51" fmla="*/ 305613 w 546556"/>
                    <a:gd name="connsiteY0-52" fmla="*/ 0 h 1409045"/>
                    <a:gd name="connsiteX1-53" fmla="*/ 440085 w 546556"/>
                    <a:gd name="connsiteY1-54" fmla="*/ 275573 h 1409045"/>
                    <a:gd name="connsiteX2-55" fmla="*/ 546556 w 546556"/>
                    <a:gd name="connsiteY2-56" fmla="*/ 1039528 h 1409045"/>
                    <a:gd name="connsiteX3-57" fmla="*/ 509161 w 546556"/>
                    <a:gd name="connsiteY3-58" fmla="*/ 1409045 h 1409045"/>
                    <a:gd name="connsiteX4-59" fmla="*/ 305613 w 546556"/>
                    <a:gd name="connsiteY4-60" fmla="*/ 0 h 1409045"/>
                    <a:gd name="connsiteX0-61" fmla="*/ 324706 w 565649"/>
                    <a:gd name="connsiteY0-62" fmla="*/ 0 h 1409045"/>
                    <a:gd name="connsiteX1-63" fmla="*/ 459178 w 565649"/>
                    <a:gd name="connsiteY1-64" fmla="*/ 275573 h 1409045"/>
                    <a:gd name="connsiteX2-65" fmla="*/ 565649 w 565649"/>
                    <a:gd name="connsiteY2-66" fmla="*/ 1039528 h 1409045"/>
                    <a:gd name="connsiteX3-67" fmla="*/ 528254 w 565649"/>
                    <a:gd name="connsiteY3-68" fmla="*/ 1409045 h 1409045"/>
                    <a:gd name="connsiteX4-69" fmla="*/ 324706 w 565649"/>
                    <a:gd name="connsiteY4-70" fmla="*/ 0 h 1409045"/>
                    <a:gd name="connsiteX0-71" fmla="*/ 323844 w 564787"/>
                    <a:gd name="connsiteY0-72" fmla="*/ 0 h 1409045"/>
                    <a:gd name="connsiteX1-73" fmla="*/ 458316 w 564787"/>
                    <a:gd name="connsiteY1-74" fmla="*/ 275573 h 1409045"/>
                    <a:gd name="connsiteX2-75" fmla="*/ 564787 w 564787"/>
                    <a:gd name="connsiteY2-76" fmla="*/ 1039528 h 1409045"/>
                    <a:gd name="connsiteX3-77" fmla="*/ 527392 w 564787"/>
                    <a:gd name="connsiteY3-78" fmla="*/ 1409045 h 1409045"/>
                    <a:gd name="connsiteX4-79" fmla="*/ 323844 w 564787"/>
                    <a:gd name="connsiteY4-80" fmla="*/ 0 h 1409045"/>
                    <a:gd name="connsiteX0-81" fmla="*/ 323844 w 604774"/>
                    <a:gd name="connsiteY0-82" fmla="*/ 0 h 1409045"/>
                    <a:gd name="connsiteX1-83" fmla="*/ 458316 w 604774"/>
                    <a:gd name="connsiteY1-84" fmla="*/ 275573 h 1409045"/>
                    <a:gd name="connsiteX2-85" fmla="*/ 564787 w 604774"/>
                    <a:gd name="connsiteY2-86" fmla="*/ 1039528 h 1409045"/>
                    <a:gd name="connsiteX3-87" fmla="*/ 527392 w 604774"/>
                    <a:gd name="connsiteY3-88" fmla="*/ 1409045 h 1409045"/>
                    <a:gd name="connsiteX4-89" fmla="*/ 323844 w 604774"/>
                    <a:gd name="connsiteY4-90" fmla="*/ 0 h 1409045"/>
                    <a:gd name="connsiteX0-91" fmla="*/ 323844 w 604774"/>
                    <a:gd name="connsiteY0-92" fmla="*/ 0 h 1409045"/>
                    <a:gd name="connsiteX1-93" fmla="*/ 458316 w 604774"/>
                    <a:gd name="connsiteY1-94" fmla="*/ 275573 h 1409045"/>
                    <a:gd name="connsiteX2-95" fmla="*/ 564787 w 604774"/>
                    <a:gd name="connsiteY2-96" fmla="*/ 1039528 h 1409045"/>
                    <a:gd name="connsiteX3-97" fmla="*/ 527392 w 604774"/>
                    <a:gd name="connsiteY3-98" fmla="*/ 1409045 h 1409045"/>
                    <a:gd name="connsiteX4-99" fmla="*/ 323844 w 604774"/>
                    <a:gd name="connsiteY4-100" fmla="*/ 0 h 1409045"/>
                    <a:gd name="connsiteX0-101" fmla="*/ 323844 w 604774"/>
                    <a:gd name="connsiteY0-102" fmla="*/ 0 h 1409045"/>
                    <a:gd name="connsiteX1-103" fmla="*/ 458316 w 604774"/>
                    <a:gd name="connsiteY1-104" fmla="*/ 275573 h 1409045"/>
                    <a:gd name="connsiteX2-105" fmla="*/ 564787 w 604774"/>
                    <a:gd name="connsiteY2-106" fmla="*/ 1039528 h 1409045"/>
                    <a:gd name="connsiteX3-107" fmla="*/ 527392 w 604774"/>
                    <a:gd name="connsiteY3-108" fmla="*/ 1409045 h 1409045"/>
                    <a:gd name="connsiteX4-109" fmla="*/ 323844 w 604774"/>
                    <a:gd name="connsiteY4-110" fmla="*/ 0 h 1409045"/>
                    <a:gd name="connsiteX0-111" fmla="*/ 323844 w 604774"/>
                    <a:gd name="connsiteY0-112" fmla="*/ 0 h 1409045"/>
                    <a:gd name="connsiteX1-113" fmla="*/ 458316 w 604774"/>
                    <a:gd name="connsiteY1-114" fmla="*/ 275573 h 1409045"/>
                    <a:gd name="connsiteX2-115" fmla="*/ 564787 w 604774"/>
                    <a:gd name="connsiteY2-116" fmla="*/ 1039528 h 1409045"/>
                    <a:gd name="connsiteX3-117" fmla="*/ 527392 w 604774"/>
                    <a:gd name="connsiteY3-118" fmla="*/ 1409045 h 1409045"/>
                    <a:gd name="connsiteX4-119" fmla="*/ 323844 w 604774"/>
                    <a:gd name="connsiteY4-120" fmla="*/ 0 h 1409045"/>
                    <a:gd name="connsiteX0-121" fmla="*/ 323844 w 604774"/>
                    <a:gd name="connsiteY0-122" fmla="*/ 0 h 1409045"/>
                    <a:gd name="connsiteX1-123" fmla="*/ 458316 w 604774"/>
                    <a:gd name="connsiteY1-124" fmla="*/ 275573 h 1409045"/>
                    <a:gd name="connsiteX2-125" fmla="*/ 564787 w 604774"/>
                    <a:gd name="connsiteY2-126" fmla="*/ 1039528 h 1409045"/>
                    <a:gd name="connsiteX3-127" fmla="*/ 527392 w 604774"/>
                    <a:gd name="connsiteY3-128" fmla="*/ 1409045 h 1409045"/>
                    <a:gd name="connsiteX4-129" fmla="*/ 323844 w 604774"/>
                    <a:gd name="connsiteY4-130" fmla="*/ 0 h 1409045"/>
                    <a:gd name="connsiteX0-131" fmla="*/ 323844 w 604774"/>
                    <a:gd name="connsiteY0-132" fmla="*/ 0 h 1409045"/>
                    <a:gd name="connsiteX1-133" fmla="*/ 458316 w 604774"/>
                    <a:gd name="connsiteY1-134" fmla="*/ 275573 h 1409045"/>
                    <a:gd name="connsiteX2-135" fmla="*/ 564787 w 604774"/>
                    <a:gd name="connsiteY2-136" fmla="*/ 1039528 h 1409045"/>
                    <a:gd name="connsiteX3-137" fmla="*/ 527392 w 604774"/>
                    <a:gd name="connsiteY3-138" fmla="*/ 1409045 h 1409045"/>
                    <a:gd name="connsiteX4-139" fmla="*/ 323844 w 604774"/>
                    <a:gd name="connsiteY4-140" fmla="*/ 0 h 1409045"/>
                    <a:gd name="connsiteX0-141" fmla="*/ 323844 w 604774"/>
                    <a:gd name="connsiteY0-142" fmla="*/ 0 h 1409045"/>
                    <a:gd name="connsiteX1-143" fmla="*/ 458316 w 604774"/>
                    <a:gd name="connsiteY1-144" fmla="*/ 275573 h 1409045"/>
                    <a:gd name="connsiteX2-145" fmla="*/ 564787 w 604774"/>
                    <a:gd name="connsiteY2-146" fmla="*/ 1039528 h 1409045"/>
                    <a:gd name="connsiteX3-147" fmla="*/ 527392 w 604774"/>
                    <a:gd name="connsiteY3-148" fmla="*/ 1409045 h 1409045"/>
                    <a:gd name="connsiteX4-149" fmla="*/ 323844 w 604774"/>
                    <a:gd name="connsiteY4-150" fmla="*/ 0 h 1409045"/>
                    <a:gd name="connsiteX0-151" fmla="*/ 323844 w 604774"/>
                    <a:gd name="connsiteY0-152" fmla="*/ 0 h 1409045"/>
                    <a:gd name="connsiteX1-153" fmla="*/ 458316 w 604774"/>
                    <a:gd name="connsiteY1-154" fmla="*/ 275573 h 1409045"/>
                    <a:gd name="connsiteX2-155" fmla="*/ 564787 w 604774"/>
                    <a:gd name="connsiteY2-156" fmla="*/ 1039528 h 1409045"/>
                    <a:gd name="connsiteX3-157" fmla="*/ 527392 w 604774"/>
                    <a:gd name="connsiteY3-158" fmla="*/ 1409045 h 1409045"/>
                    <a:gd name="connsiteX4-159" fmla="*/ 323844 w 604774"/>
                    <a:gd name="connsiteY4-160" fmla="*/ 0 h 1409045"/>
                    <a:gd name="connsiteX0-161" fmla="*/ 323844 w 604774"/>
                    <a:gd name="connsiteY0-162" fmla="*/ 0 h 1409045"/>
                    <a:gd name="connsiteX1-163" fmla="*/ 458316 w 604774"/>
                    <a:gd name="connsiteY1-164" fmla="*/ 275573 h 1409045"/>
                    <a:gd name="connsiteX2-165" fmla="*/ 564787 w 604774"/>
                    <a:gd name="connsiteY2-166" fmla="*/ 1039528 h 1409045"/>
                    <a:gd name="connsiteX3-167" fmla="*/ 527392 w 604774"/>
                    <a:gd name="connsiteY3-168" fmla="*/ 1409045 h 1409045"/>
                    <a:gd name="connsiteX4-169" fmla="*/ 323844 w 604774"/>
                    <a:gd name="connsiteY4-170" fmla="*/ 0 h 1409045"/>
                    <a:gd name="connsiteX0-171" fmla="*/ 323844 w 604774"/>
                    <a:gd name="connsiteY0-172" fmla="*/ 0 h 1409045"/>
                    <a:gd name="connsiteX1-173" fmla="*/ 458316 w 604774"/>
                    <a:gd name="connsiteY1-174" fmla="*/ 275573 h 1409045"/>
                    <a:gd name="connsiteX2-175" fmla="*/ 564787 w 604774"/>
                    <a:gd name="connsiteY2-176" fmla="*/ 1039528 h 1409045"/>
                    <a:gd name="connsiteX3-177" fmla="*/ 527392 w 604774"/>
                    <a:gd name="connsiteY3-178" fmla="*/ 1409045 h 1409045"/>
                    <a:gd name="connsiteX4-179" fmla="*/ 323844 w 604774"/>
                    <a:gd name="connsiteY4-180" fmla="*/ 0 h 1409045"/>
                    <a:gd name="connsiteX0-181" fmla="*/ 323844 w 604774"/>
                    <a:gd name="connsiteY0-182" fmla="*/ 0 h 1409045"/>
                    <a:gd name="connsiteX1-183" fmla="*/ 458316 w 604774"/>
                    <a:gd name="connsiteY1-184" fmla="*/ 275573 h 1409045"/>
                    <a:gd name="connsiteX2-185" fmla="*/ 564787 w 604774"/>
                    <a:gd name="connsiteY2-186" fmla="*/ 1039528 h 1409045"/>
                    <a:gd name="connsiteX3-187" fmla="*/ 527392 w 604774"/>
                    <a:gd name="connsiteY3-188" fmla="*/ 1409045 h 1409045"/>
                    <a:gd name="connsiteX4-189" fmla="*/ 323844 w 604774"/>
                    <a:gd name="connsiteY4-190" fmla="*/ 0 h 1409045"/>
                    <a:gd name="connsiteX0-191" fmla="*/ 323844 w 608857"/>
                    <a:gd name="connsiteY0-192" fmla="*/ 0 h 1409045"/>
                    <a:gd name="connsiteX1-193" fmla="*/ 458316 w 608857"/>
                    <a:gd name="connsiteY1-194" fmla="*/ 275573 h 1409045"/>
                    <a:gd name="connsiteX2-195" fmla="*/ 564787 w 608857"/>
                    <a:gd name="connsiteY2-196" fmla="*/ 1039528 h 1409045"/>
                    <a:gd name="connsiteX3-197" fmla="*/ 527392 w 608857"/>
                    <a:gd name="connsiteY3-198" fmla="*/ 1409045 h 1409045"/>
                    <a:gd name="connsiteX4-199" fmla="*/ 323844 w 608857"/>
                    <a:gd name="connsiteY4-200" fmla="*/ 0 h 1409045"/>
                    <a:gd name="connsiteX0-201" fmla="*/ 323844 w 615797"/>
                    <a:gd name="connsiteY0-202" fmla="*/ 0 h 1409045"/>
                    <a:gd name="connsiteX1-203" fmla="*/ 458316 w 615797"/>
                    <a:gd name="connsiteY1-204" fmla="*/ 275573 h 1409045"/>
                    <a:gd name="connsiteX2-205" fmla="*/ 564787 w 615797"/>
                    <a:gd name="connsiteY2-206" fmla="*/ 1039528 h 1409045"/>
                    <a:gd name="connsiteX3-207" fmla="*/ 527392 w 615797"/>
                    <a:gd name="connsiteY3-208" fmla="*/ 1409045 h 1409045"/>
                    <a:gd name="connsiteX4-209" fmla="*/ 323844 w 615797"/>
                    <a:gd name="connsiteY4-210" fmla="*/ 0 h 1409045"/>
                    <a:gd name="connsiteX0-211" fmla="*/ 328518 w 606600"/>
                    <a:gd name="connsiteY0-212" fmla="*/ 0 h 1422100"/>
                    <a:gd name="connsiteX1-213" fmla="*/ 449119 w 606600"/>
                    <a:gd name="connsiteY1-214" fmla="*/ 288628 h 1422100"/>
                    <a:gd name="connsiteX2-215" fmla="*/ 555590 w 606600"/>
                    <a:gd name="connsiteY2-216" fmla="*/ 1052583 h 1422100"/>
                    <a:gd name="connsiteX3-217" fmla="*/ 518195 w 606600"/>
                    <a:gd name="connsiteY3-218" fmla="*/ 1422100 h 1422100"/>
                    <a:gd name="connsiteX4-219" fmla="*/ 328518 w 606600"/>
                    <a:gd name="connsiteY4-220" fmla="*/ 0 h 1422100"/>
                    <a:gd name="connsiteX0-221" fmla="*/ 328518 w 606600"/>
                    <a:gd name="connsiteY0-222" fmla="*/ 0 h 1422100"/>
                    <a:gd name="connsiteX1-223" fmla="*/ 468260 w 606600"/>
                    <a:gd name="connsiteY1-224" fmla="*/ 305961 h 1422100"/>
                    <a:gd name="connsiteX2-225" fmla="*/ 555590 w 606600"/>
                    <a:gd name="connsiteY2-226" fmla="*/ 1052583 h 1422100"/>
                    <a:gd name="connsiteX3-227" fmla="*/ 518195 w 606600"/>
                    <a:gd name="connsiteY3-228" fmla="*/ 1422100 h 1422100"/>
                    <a:gd name="connsiteX4-229" fmla="*/ 328518 w 606600"/>
                    <a:gd name="connsiteY4-230" fmla="*/ 0 h 14221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6600" h="1422100">
                      <a:moveTo>
                        <a:pt x="328518" y="0"/>
                      </a:moveTo>
                      <a:cubicBezTo>
                        <a:pt x="407788" y="32359"/>
                        <a:pt x="504855" y="207841"/>
                        <a:pt x="468260" y="305961"/>
                      </a:cubicBezTo>
                      <a:cubicBezTo>
                        <a:pt x="284545" y="692137"/>
                        <a:pt x="363526" y="822983"/>
                        <a:pt x="555590" y="1052583"/>
                      </a:cubicBezTo>
                      <a:cubicBezTo>
                        <a:pt x="674648" y="1250911"/>
                        <a:pt x="552580" y="1361558"/>
                        <a:pt x="518195" y="1422100"/>
                      </a:cubicBezTo>
                      <a:cubicBezTo>
                        <a:pt x="40119" y="1115256"/>
                        <a:pt x="-267513" y="422709"/>
                        <a:pt x="328518" y="0"/>
                      </a:cubicBezTo>
                      <a:close/>
                    </a:path>
                  </a:pathLst>
                </a:custGeom>
                <a:gradFill>
                  <a:gsLst>
                    <a:gs pos="12000">
                      <a:schemeClr val="accent2"/>
                    </a:gs>
                    <a:gs pos="88000">
                      <a:schemeClr val="accent1"/>
                    </a:gs>
                  </a:gsLst>
                  <a:lin ang="19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sp>
            <p:nvSpPr>
              <p:cNvPr id="100" name="矩形 1"/>
              <p:cNvSpPr/>
              <p:nvPr/>
            </p:nvSpPr>
            <p:spPr>
              <a:xfrm rot="3371838" flipH="1">
                <a:off x="4645938" y="3035636"/>
                <a:ext cx="605791" cy="1115902"/>
              </a:xfrm>
              <a:custGeom>
                <a:avLst/>
                <a:gdLst/>
                <a:ahLst/>
                <a:cxnLst/>
                <a:rect l="l" t="t" r="r" b="b"/>
                <a:pathLst>
                  <a:path w="605791" h="1115902">
                    <a:moveTo>
                      <a:pt x="461533" y="12861"/>
                    </a:moveTo>
                    <a:cubicBezTo>
                      <a:pt x="323737" y="-6934"/>
                      <a:pt x="185415" y="-4085"/>
                      <a:pt x="51798" y="22852"/>
                    </a:cubicBezTo>
                    <a:cubicBezTo>
                      <a:pt x="-116966" y="416122"/>
                      <a:pt x="149839" y="879999"/>
                      <a:pt x="517386" y="1115902"/>
                    </a:cubicBezTo>
                    <a:cubicBezTo>
                      <a:pt x="551771" y="1055361"/>
                      <a:pt x="673839" y="944713"/>
                      <a:pt x="554781" y="746385"/>
                    </a:cubicBezTo>
                    <a:cubicBezTo>
                      <a:pt x="364888" y="519381"/>
                      <a:pt x="285536" y="388910"/>
                      <a:pt x="461533" y="12861"/>
                    </a:cubicBezTo>
                    <a:close/>
                  </a:path>
                </a:pathLst>
              </a:custGeom>
              <a:gradFill>
                <a:gsLst>
                  <a:gs pos="95000">
                    <a:schemeClr val="bg1">
                      <a:alpha val="20000"/>
                    </a:schemeClr>
                  </a:gs>
                  <a:gs pos="0">
                    <a:schemeClr val="bg1">
                      <a:alpha val="20000"/>
                    </a:schemeClr>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wipe(left)">
                                      <p:cBhvr>
                                        <p:cTn id="7"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矩形 193"/>
          <p:cNvSpPr/>
          <p:nvPr/>
        </p:nvSpPr>
        <p:spPr>
          <a:xfrm>
            <a:off x="0" y="434529"/>
            <a:ext cx="755576" cy="4090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410" name="文本框 71"/>
          <p:cNvSpPr txBox="1"/>
          <p:nvPr/>
        </p:nvSpPr>
        <p:spPr>
          <a:xfrm>
            <a:off x="939800" y="230505"/>
            <a:ext cx="4171950" cy="612775"/>
          </a:xfrm>
          <a:prstGeom prst="rect">
            <a:avLst/>
          </a:prstGeom>
          <a:noFill/>
          <a:ln w="9525">
            <a:noFill/>
          </a:ln>
        </p:spPr>
        <p:txBody>
          <a:bodyPr wrap="square" anchor="t">
            <a:spAutoFit/>
          </a:bodyPr>
          <a:p>
            <a:r>
              <a:rPr lang="zh-CN" altLang="en-US" sz="3200" dirty="0">
                <a:solidFill>
                  <a:schemeClr val="tx1"/>
                </a:solidFill>
                <a:latin typeface="微软雅黑" panose="020B0503020204020204" pitchFamily="34" charset="-122"/>
                <a:ea typeface="微软雅黑" panose="020B0503020204020204" pitchFamily="34" charset="-122"/>
              </a:rPr>
              <a:t>等价类组合</a:t>
            </a:r>
            <a:endParaRPr lang="zh-CN" altLang="en-US" sz="3200" dirty="0">
              <a:solidFill>
                <a:schemeClr val="tx1"/>
              </a:solidFill>
              <a:latin typeface="微软雅黑" panose="020B0503020204020204" pitchFamily="34" charset="-122"/>
              <a:ea typeface="微软雅黑" panose="020B0503020204020204" pitchFamily="34" charset="-122"/>
            </a:endParaRPr>
          </a:p>
        </p:txBody>
      </p:sp>
      <p:sp>
        <p:nvSpPr>
          <p:cNvPr id="17411" name="文本框 1"/>
          <p:cNvSpPr txBox="1"/>
          <p:nvPr/>
        </p:nvSpPr>
        <p:spPr>
          <a:xfrm>
            <a:off x="939800" y="843280"/>
            <a:ext cx="8344535" cy="3415030"/>
          </a:xfrm>
          <a:prstGeom prst="rect">
            <a:avLst/>
          </a:prstGeom>
          <a:noFill/>
          <a:ln w="9525">
            <a:noFill/>
          </a:ln>
        </p:spPr>
        <p:txBody>
          <a:bodyPr wrap="square" anchor="t">
            <a:spAutoFit/>
          </a:bodyPr>
          <a:p>
            <a:r>
              <a:rPr lang="zh-CN" altLang="en-US" sz="2400">
                <a:solidFill>
                  <a:srgbClr val="FF0000"/>
                </a:solidFill>
                <a:latin typeface="微软雅黑" panose="020B0503020204020204" pitchFamily="34" charset="-122"/>
                <a:ea typeface="微软雅黑" panose="020B0503020204020204" pitchFamily="34" charset="-122"/>
              </a:rPr>
              <a:t>测试用例生成</a:t>
            </a:r>
            <a:r>
              <a:rPr lang="zh-CN" altLang="en-US" sz="2400">
                <a:latin typeface="微软雅黑" panose="020B0503020204020204" pitchFamily="34" charset="-122"/>
                <a:ea typeface="微软雅黑" panose="020B0503020204020204" pitchFamily="34" charset="-122"/>
              </a:rPr>
              <a:t>：测试对象通常有多个输入参数，如何对这些参数等价类进行组合测试，来保证等价类的覆盖率，是测试用例设计首先需要考虑的问题。</a:t>
            </a:r>
            <a:endParaRPr lang="zh-CN" altLang="en-US" sz="2400">
              <a:latin typeface="微软雅黑" panose="020B0503020204020204" pitchFamily="34" charset="-122"/>
              <a:ea typeface="微软雅黑" panose="020B0503020204020204" pitchFamily="34" charset="-122"/>
            </a:endParaRPr>
          </a:p>
          <a:p>
            <a:r>
              <a:rPr lang="zh-CN" altLang="en-US" sz="2400">
                <a:latin typeface="微软雅黑" panose="020B0503020204020204" pitchFamily="34" charset="-122"/>
                <a:ea typeface="微软雅黑" panose="020B0503020204020204" pitchFamily="34" charset="-122"/>
              </a:rPr>
              <a:t>所有有效等价类的代表值都集成到测试用例中，即覆盖有效等价类的所有组合。任何一个组合都将设计成一个有效的测试用例，也称</a:t>
            </a:r>
            <a:r>
              <a:rPr lang="zh-CN" altLang="en-US" sz="2400">
                <a:solidFill>
                  <a:srgbClr val="FF0000"/>
                </a:solidFill>
                <a:latin typeface="微软雅黑" panose="020B0503020204020204" pitchFamily="34" charset="-122"/>
                <a:ea typeface="微软雅黑" panose="020B0503020204020204" pitchFamily="34" charset="-122"/>
              </a:rPr>
              <a:t>正面测试用例</a:t>
            </a:r>
            <a:r>
              <a:rPr lang="zh-CN" altLang="en-US" sz="2400">
                <a:latin typeface="微软雅黑" panose="020B0503020204020204" pitchFamily="34" charset="-122"/>
                <a:ea typeface="微软雅黑" panose="020B0503020204020204" pitchFamily="34" charset="-122"/>
              </a:rPr>
              <a:t>。</a:t>
            </a:r>
            <a:endParaRPr lang="zh-CN" altLang="en-US" sz="2400">
              <a:latin typeface="微软雅黑" panose="020B0503020204020204" pitchFamily="34" charset="-122"/>
              <a:ea typeface="微软雅黑" panose="020B0503020204020204" pitchFamily="34" charset="-122"/>
            </a:endParaRPr>
          </a:p>
          <a:p>
            <a:r>
              <a:rPr lang="zh-CN" altLang="en-US" sz="2400">
                <a:latin typeface="微软雅黑" panose="020B0503020204020204" pitchFamily="34" charset="-122"/>
                <a:ea typeface="微软雅黑" panose="020B0503020204020204" pitchFamily="34" charset="-122"/>
              </a:rPr>
              <a:t>无效等价类的代表值只能和其他有效等价类的代表值（随意）进行组合。因此，每个无效等价类将产生一个额外的无效测试用例，也称</a:t>
            </a:r>
            <a:r>
              <a:rPr lang="zh-CN" altLang="en-US" sz="2400">
                <a:solidFill>
                  <a:srgbClr val="FF0000"/>
                </a:solidFill>
                <a:latin typeface="微软雅黑" panose="020B0503020204020204" pitchFamily="34" charset="-122"/>
                <a:ea typeface="微软雅黑" panose="020B0503020204020204" pitchFamily="34" charset="-122"/>
              </a:rPr>
              <a:t>负面测试用例</a:t>
            </a:r>
            <a:r>
              <a:rPr lang="zh-CN" altLang="en-US" sz="2400">
                <a:latin typeface="微软雅黑" panose="020B0503020204020204" pitchFamily="34" charset="-122"/>
                <a:ea typeface="微软雅黑" panose="020B0503020204020204" pitchFamily="34" charset="-122"/>
              </a:rPr>
              <a:t>。</a:t>
            </a:r>
            <a:endParaRPr lang="zh-CN" altLang="en-US" sz="2400">
              <a:latin typeface="微软雅黑" panose="020B0503020204020204" pitchFamily="34" charset="-122"/>
              <a:ea typeface="微软雅黑" panose="020B0503020204020204" pitchFamily="34" charset="-122"/>
            </a:endParaRPr>
          </a:p>
        </p:txBody>
      </p:sp>
      <p:grpSp>
        <p:nvGrpSpPr>
          <p:cNvPr id="2" name="组合 1"/>
          <p:cNvGrpSpPr/>
          <p:nvPr/>
        </p:nvGrpSpPr>
        <p:grpSpPr>
          <a:xfrm rot="5400000" flipV="1">
            <a:off x="8029575" y="85725"/>
            <a:ext cx="780415" cy="915035"/>
            <a:chOff x="1331640" y="1707654"/>
            <a:chExt cx="2796076" cy="2835506"/>
          </a:xfrm>
        </p:grpSpPr>
        <p:sp>
          <p:nvSpPr>
            <p:cNvPr id="3" name="等腰三角形 5"/>
            <p:cNvSpPr/>
            <p:nvPr/>
          </p:nvSpPr>
          <p:spPr>
            <a:xfrm>
              <a:off x="1608861" y="1707654"/>
              <a:ext cx="1247249" cy="1186339"/>
            </a:xfrm>
            <a:custGeom>
              <a:avLst/>
              <a:gdLst>
                <a:gd name="connsiteX0" fmla="*/ 0 w 936104"/>
                <a:gd name="connsiteY0" fmla="*/ 432048 h 432048"/>
                <a:gd name="connsiteX1" fmla="*/ 468052 w 936104"/>
                <a:gd name="connsiteY1" fmla="*/ 0 h 432048"/>
                <a:gd name="connsiteX2" fmla="*/ 936104 w 936104"/>
                <a:gd name="connsiteY2" fmla="*/ 432048 h 432048"/>
                <a:gd name="connsiteX3" fmla="*/ 0 w 936104"/>
                <a:gd name="connsiteY3" fmla="*/ 432048 h 432048"/>
                <a:gd name="connsiteX0-1" fmla="*/ 0 w 2405548"/>
                <a:gd name="connsiteY0-2" fmla="*/ 553019 h 553019"/>
                <a:gd name="connsiteX1-3" fmla="*/ 1937496 w 2405548"/>
                <a:gd name="connsiteY1-4" fmla="*/ 0 h 553019"/>
                <a:gd name="connsiteX2-5" fmla="*/ 2405548 w 2405548"/>
                <a:gd name="connsiteY2-6" fmla="*/ 432048 h 553019"/>
                <a:gd name="connsiteX3-7" fmla="*/ 0 w 2405548"/>
                <a:gd name="connsiteY3-8" fmla="*/ 553019 h 553019"/>
                <a:gd name="connsiteX0-9" fmla="*/ 0 w 2405548"/>
                <a:gd name="connsiteY0-10" fmla="*/ 1186339 h 1186339"/>
                <a:gd name="connsiteX1-11" fmla="*/ 1247249 w 2405548"/>
                <a:gd name="connsiteY1-12" fmla="*/ 0 h 1186339"/>
                <a:gd name="connsiteX2-13" fmla="*/ 2405548 w 2405548"/>
                <a:gd name="connsiteY2-14" fmla="*/ 1065368 h 1186339"/>
                <a:gd name="connsiteX3-15" fmla="*/ 0 w 2405548"/>
                <a:gd name="connsiteY3-16" fmla="*/ 1186339 h 1186339"/>
                <a:gd name="connsiteX0-17" fmla="*/ 0 w 1247249"/>
                <a:gd name="connsiteY0-18" fmla="*/ 1186339 h 1186339"/>
                <a:gd name="connsiteX1-19" fmla="*/ 1247249 w 1247249"/>
                <a:gd name="connsiteY1-20" fmla="*/ 0 h 1186339"/>
                <a:gd name="connsiteX2-21" fmla="*/ 1227858 w 1247249"/>
                <a:gd name="connsiteY2-22" fmla="*/ 634853 h 1186339"/>
                <a:gd name="connsiteX3-23" fmla="*/ 0 w 1247249"/>
                <a:gd name="connsiteY3-24" fmla="*/ 1186339 h 1186339"/>
                <a:gd name="connsiteX0-25" fmla="*/ 0 w 1247249"/>
                <a:gd name="connsiteY0-26" fmla="*/ 1186339 h 1186339"/>
                <a:gd name="connsiteX1-27" fmla="*/ 1247249 w 1247249"/>
                <a:gd name="connsiteY1-28" fmla="*/ 0 h 1186339"/>
                <a:gd name="connsiteX2-29" fmla="*/ 1227858 w 1247249"/>
                <a:gd name="connsiteY2-30" fmla="*/ 634853 h 1186339"/>
                <a:gd name="connsiteX3-31" fmla="*/ 0 w 1247249"/>
                <a:gd name="connsiteY3-32" fmla="*/ 1186339 h 1186339"/>
                <a:gd name="connsiteX0-33" fmla="*/ 0 w 1247249"/>
                <a:gd name="connsiteY0-34" fmla="*/ 1186339 h 1186339"/>
                <a:gd name="connsiteX1-35" fmla="*/ 1247249 w 1247249"/>
                <a:gd name="connsiteY1-36" fmla="*/ 0 h 1186339"/>
                <a:gd name="connsiteX2-37" fmla="*/ 1227858 w 1247249"/>
                <a:gd name="connsiteY2-38" fmla="*/ 634853 h 1186339"/>
                <a:gd name="connsiteX3-39" fmla="*/ 0 w 1247249"/>
                <a:gd name="connsiteY3-40" fmla="*/ 1186339 h 1186339"/>
                <a:gd name="connsiteX0-41" fmla="*/ 0 w 1247249"/>
                <a:gd name="connsiteY0-42" fmla="*/ 1186339 h 1186339"/>
                <a:gd name="connsiteX1-43" fmla="*/ 1247249 w 1247249"/>
                <a:gd name="connsiteY1-44" fmla="*/ 0 h 1186339"/>
                <a:gd name="connsiteX2-45" fmla="*/ 1227858 w 1247249"/>
                <a:gd name="connsiteY2-46" fmla="*/ 634853 h 1186339"/>
                <a:gd name="connsiteX3-47" fmla="*/ 0 w 1247249"/>
                <a:gd name="connsiteY3-48" fmla="*/ 1186339 h 1186339"/>
                <a:gd name="connsiteX0-49" fmla="*/ 0 w 1247249"/>
                <a:gd name="connsiteY0-50" fmla="*/ 1186339 h 1186339"/>
                <a:gd name="connsiteX1-51" fmla="*/ 1247249 w 1247249"/>
                <a:gd name="connsiteY1-52" fmla="*/ 0 h 1186339"/>
                <a:gd name="connsiteX2-53" fmla="*/ 1227858 w 1247249"/>
                <a:gd name="connsiteY2-54" fmla="*/ 634853 h 1186339"/>
                <a:gd name="connsiteX3-55" fmla="*/ 0 w 1247249"/>
                <a:gd name="connsiteY3-56" fmla="*/ 1186339 h 1186339"/>
                <a:gd name="connsiteX0-57" fmla="*/ 0 w 1247249"/>
                <a:gd name="connsiteY0-58" fmla="*/ 1186339 h 1186339"/>
                <a:gd name="connsiteX1-59" fmla="*/ 1247249 w 1247249"/>
                <a:gd name="connsiteY1-60" fmla="*/ 0 h 1186339"/>
                <a:gd name="connsiteX2-61" fmla="*/ 1227858 w 1247249"/>
                <a:gd name="connsiteY2-62" fmla="*/ 634853 h 1186339"/>
                <a:gd name="connsiteX3-63" fmla="*/ 0 w 1247249"/>
                <a:gd name="connsiteY3-64" fmla="*/ 1186339 h 1186339"/>
                <a:gd name="connsiteX0-65" fmla="*/ 0 w 1247249"/>
                <a:gd name="connsiteY0-66" fmla="*/ 1186339 h 1186339"/>
                <a:gd name="connsiteX1-67" fmla="*/ 1247249 w 1247249"/>
                <a:gd name="connsiteY1-68" fmla="*/ 0 h 1186339"/>
                <a:gd name="connsiteX2-69" fmla="*/ 1227858 w 1247249"/>
                <a:gd name="connsiteY2-70" fmla="*/ 634853 h 1186339"/>
                <a:gd name="connsiteX3-71" fmla="*/ 0 w 1247249"/>
                <a:gd name="connsiteY3-72" fmla="*/ 1186339 h 1186339"/>
                <a:gd name="connsiteX0-73" fmla="*/ 0 w 1247249"/>
                <a:gd name="connsiteY0-74" fmla="*/ 1186339 h 1186339"/>
                <a:gd name="connsiteX1-75" fmla="*/ 1247249 w 1247249"/>
                <a:gd name="connsiteY1-76" fmla="*/ 0 h 1186339"/>
                <a:gd name="connsiteX2-77" fmla="*/ 1227858 w 1247249"/>
                <a:gd name="connsiteY2-78" fmla="*/ 634853 h 1186339"/>
                <a:gd name="connsiteX3-79" fmla="*/ 0 w 1247249"/>
                <a:gd name="connsiteY3-80" fmla="*/ 1186339 h 1186339"/>
                <a:gd name="connsiteX0-81" fmla="*/ 0 w 1247249"/>
                <a:gd name="connsiteY0-82" fmla="*/ 1186339 h 1186339"/>
                <a:gd name="connsiteX1-83" fmla="*/ 1247249 w 1247249"/>
                <a:gd name="connsiteY1-84" fmla="*/ 0 h 1186339"/>
                <a:gd name="connsiteX2-85" fmla="*/ 1227858 w 1247249"/>
                <a:gd name="connsiteY2-86" fmla="*/ 634853 h 1186339"/>
                <a:gd name="connsiteX3-87" fmla="*/ 0 w 1247249"/>
                <a:gd name="connsiteY3-88" fmla="*/ 1186339 h 1186339"/>
                <a:gd name="connsiteX0-89" fmla="*/ 0 w 1247249"/>
                <a:gd name="connsiteY0-90" fmla="*/ 1186339 h 1186339"/>
                <a:gd name="connsiteX1-91" fmla="*/ 1247249 w 1247249"/>
                <a:gd name="connsiteY1-92" fmla="*/ 0 h 1186339"/>
                <a:gd name="connsiteX2-93" fmla="*/ 1227858 w 1247249"/>
                <a:gd name="connsiteY2-94" fmla="*/ 634853 h 1186339"/>
                <a:gd name="connsiteX3-95" fmla="*/ 0 w 1247249"/>
                <a:gd name="connsiteY3-96" fmla="*/ 1186339 h 1186339"/>
                <a:gd name="connsiteX0-97" fmla="*/ 0 w 1247249"/>
                <a:gd name="connsiteY0-98" fmla="*/ 1186339 h 1186339"/>
                <a:gd name="connsiteX1-99" fmla="*/ 1247249 w 1247249"/>
                <a:gd name="connsiteY1-100" fmla="*/ 0 h 1186339"/>
                <a:gd name="connsiteX2-101" fmla="*/ 1231416 w 1247249"/>
                <a:gd name="connsiteY2-102" fmla="*/ 638411 h 1186339"/>
                <a:gd name="connsiteX3-103" fmla="*/ 0 w 1247249"/>
                <a:gd name="connsiteY3-104" fmla="*/ 1186339 h 1186339"/>
                <a:gd name="connsiteX0-105" fmla="*/ 0 w 1247249"/>
                <a:gd name="connsiteY0-106" fmla="*/ 1186339 h 1186339"/>
                <a:gd name="connsiteX1-107" fmla="*/ 1247249 w 1247249"/>
                <a:gd name="connsiteY1-108" fmla="*/ 0 h 1186339"/>
                <a:gd name="connsiteX2-109" fmla="*/ 1231416 w 1247249"/>
                <a:gd name="connsiteY2-110" fmla="*/ 638411 h 1186339"/>
                <a:gd name="connsiteX3-111" fmla="*/ 0 w 1247249"/>
                <a:gd name="connsiteY3-112" fmla="*/ 1186339 h 1186339"/>
                <a:gd name="connsiteX0-113" fmla="*/ 0 w 1247249"/>
                <a:gd name="connsiteY0-114" fmla="*/ 1186339 h 1186339"/>
                <a:gd name="connsiteX1-115" fmla="*/ 1247249 w 1247249"/>
                <a:gd name="connsiteY1-116" fmla="*/ 0 h 1186339"/>
                <a:gd name="connsiteX2-117" fmla="*/ 1231416 w 1247249"/>
                <a:gd name="connsiteY2-118" fmla="*/ 638411 h 1186339"/>
                <a:gd name="connsiteX3-119" fmla="*/ 0 w 1247249"/>
                <a:gd name="connsiteY3-120" fmla="*/ 1186339 h 1186339"/>
              </a:gdLst>
              <a:ahLst/>
              <a:cxnLst>
                <a:cxn ang="0">
                  <a:pos x="connsiteX0-1" y="connsiteY0-2"/>
                </a:cxn>
                <a:cxn ang="0">
                  <a:pos x="connsiteX1-3" y="connsiteY1-4"/>
                </a:cxn>
                <a:cxn ang="0">
                  <a:pos x="connsiteX2-5" y="connsiteY2-6"/>
                </a:cxn>
                <a:cxn ang="0">
                  <a:pos x="connsiteX3-7" y="connsiteY3-8"/>
                </a:cxn>
              </a:cxnLst>
              <a:rect l="l" t="t" r="r" b="b"/>
              <a:pathLst>
                <a:path w="1247249" h="1186339">
                  <a:moveTo>
                    <a:pt x="0" y="1186339"/>
                  </a:moveTo>
                  <a:cubicBezTo>
                    <a:pt x="177366" y="310566"/>
                    <a:pt x="852847" y="57437"/>
                    <a:pt x="1247249" y="0"/>
                  </a:cubicBezTo>
                  <a:cubicBezTo>
                    <a:pt x="1055770" y="225850"/>
                    <a:pt x="1081329" y="426793"/>
                    <a:pt x="1231416" y="638411"/>
                  </a:cubicBezTo>
                  <a:cubicBezTo>
                    <a:pt x="597978" y="633668"/>
                    <a:pt x="270525" y="877981"/>
                    <a:pt x="0" y="1186339"/>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4" name="等腰三角形 5"/>
            <p:cNvSpPr/>
            <p:nvPr/>
          </p:nvSpPr>
          <p:spPr>
            <a:xfrm>
              <a:off x="1619672" y="2445005"/>
              <a:ext cx="1234974" cy="634853"/>
            </a:xfrm>
            <a:custGeom>
              <a:avLst/>
              <a:gdLst>
                <a:gd name="connsiteX0" fmla="*/ 0 w 936104"/>
                <a:gd name="connsiteY0" fmla="*/ 432048 h 432048"/>
                <a:gd name="connsiteX1" fmla="*/ 468052 w 936104"/>
                <a:gd name="connsiteY1" fmla="*/ 0 h 432048"/>
                <a:gd name="connsiteX2" fmla="*/ 936104 w 936104"/>
                <a:gd name="connsiteY2" fmla="*/ 432048 h 432048"/>
                <a:gd name="connsiteX3" fmla="*/ 0 w 936104"/>
                <a:gd name="connsiteY3" fmla="*/ 432048 h 432048"/>
                <a:gd name="connsiteX0-1" fmla="*/ 0 w 2405548"/>
                <a:gd name="connsiteY0-2" fmla="*/ 553019 h 553019"/>
                <a:gd name="connsiteX1-3" fmla="*/ 1937496 w 2405548"/>
                <a:gd name="connsiteY1-4" fmla="*/ 0 h 553019"/>
                <a:gd name="connsiteX2-5" fmla="*/ 2405548 w 2405548"/>
                <a:gd name="connsiteY2-6" fmla="*/ 432048 h 553019"/>
                <a:gd name="connsiteX3-7" fmla="*/ 0 w 2405548"/>
                <a:gd name="connsiteY3-8" fmla="*/ 553019 h 553019"/>
                <a:gd name="connsiteX0-9" fmla="*/ 0 w 2405548"/>
                <a:gd name="connsiteY0-10" fmla="*/ 1186339 h 1186339"/>
                <a:gd name="connsiteX1-11" fmla="*/ 1247249 w 2405548"/>
                <a:gd name="connsiteY1-12" fmla="*/ 0 h 1186339"/>
                <a:gd name="connsiteX2-13" fmla="*/ 2405548 w 2405548"/>
                <a:gd name="connsiteY2-14" fmla="*/ 1065368 h 1186339"/>
                <a:gd name="connsiteX3-15" fmla="*/ 0 w 2405548"/>
                <a:gd name="connsiteY3-16" fmla="*/ 1186339 h 1186339"/>
                <a:gd name="connsiteX0-17" fmla="*/ 0 w 1247249"/>
                <a:gd name="connsiteY0-18" fmla="*/ 1186339 h 1186339"/>
                <a:gd name="connsiteX1-19" fmla="*/ 1247249 w 1247249"/>
                <a:gd name="connsiteY1-20" fmla="*/ 0 h 1186339"/>
                <a:gd name="connsiteX2-21" fmla="*/ 1227858 w 1247249"/>
                <a:gd name="connsiteY2-22" fmla="*/ 634853 h 1186339"/>
                <a:gd name="connsiteX3-23" fmla="*/ 0 w 1247249"/>
                <a:gd name="connsiteY3-24" fmla="*/ 1186339 h 1186339"/>
                <a:gd name="connsiteX0-25" fmla="*/ 0 w 1247249"/>
                <a:gd name="connsiteY0-26" fmla="*/ 1186339 h 1186339"/>
                <a:gd name="connsiteX1-27" fmla="*/ 1247249 w 1247249"/>
                <a:gd name="connsiteY1-28" fmla="*/ 0 h 1186339"/>
                <a:gd name="connsiteX2-29" fmla="*/ 1227858 w 1247249"/>
                <a:gd name="connsiteY2-30" fmla="*/ 634853 h 1186339"/>
                <a:gd name="connsiteX3-31" fmla="*/ 0 w 1247249"/>
                <a:gd name="connsiteY3-32" fmla="*/ 1186339 h 1186339"/>
                <a:gd name="connsiteX0-33" fmla="*/ 0 w 1247249"/>
                <a:gd name="connsiteY0-34" fmla="*/ 1186339 h 1186339"/>
                <a:gd name="connsiteX1-35" fmla="*/ 1247249 w 1247249"/>
                <a:gd name="connsiteY1-36" fmla="*/ 0 h 1186339"/>
                <a:gd name="connsiteX2-37" fmla="*/ 1227858 w 1247249"/>
                <a:gd name="connsiteY2-38" fmla="*/ 634853 h 1186339"/>
                <a:gd name="connsiteX3-39" fmla="*/ 0 w 1247249"/>
                <a:gd name="connsiteY3-40" fmla="*/ 1186339 h 1186339"/>
                <a:gd name="connsiteX0-41" fmla="*/ 0 w 1247249"/>
                <a:gd name="connsiteY0-42" fmla="*/ 1186339 h 1186339"/>
                <a:gd name="connsiteX1-43" fmla="*/ 1247249 w 1247249"/>
                <a:gd name="connsiteY1-44" fmla="*/ 0 h 1186339"/>
                <a:gd name="connsiteX2-45" fmla="*/ 1227858 w 1247249"/>
                <a:gd name="connsiteY2-46" fmla="*/ 634853 h 1186339"/>
                <a:gd name="connsiteX3-47" fmla="*/ 0 w 1247249"/>
                <a:gd name="connsiteY3-48" fmla="*/ 1186339 h 1186339"/>
                <a:gd name="connsiteX0-49" fmla="*/ 0 w 1247249"/>
                <a:gd name="connsiteY0-50" fmla="*/ 1186339 h 1186339"/>
                <a:gd name="connsiteX1-51" fmla="*/ 1247249 w 1247249"/>
                <a:gd name="connsiteY1-52" fmla="*/ 0 h 1186339"/>
                <a:gd name="connsiteX2-53" fmla="*/ 1227858 w 1247249"/>
                <a:gd name="connsiteY2-54" fmla="*/ 634853 h 1186339"/>
                <a:gd name="connsiteX3-55" fmla="*/ 0 w 1247249"/>
                <a:gd name="connsiteY3-56" fmla="*/ 1186339 h 1186339"/>
                <a:gd name="connsiteX0-57" fmla="*/ 0 w 1247249"/>
                <a:gd name="connsiteY0-58" fmla="*/ 1186339 h 1186339"/>
                <a:gd name="connsiteX1-59" fmla="*/ 1247249 w 1247249"/>
                <a:gd name="connsiteY1-60" fmla="*/ 0 h 1186339"/>
                <a:gd name="connsiteX2-61" fmla="*/ 1227858 w 1247249"/>
                <a:gd name="connsiteY2-62" fmla="*/ 634853 h 1186339"/>
                <a:gd name="connsiteX3-63" fmla="*/ 0 w 1247249"/>
                <a:gd name="connsiteY3-64" fmla="*/ 1186339 h 1186339"/>
                <a:gd name="connsiteX0-65" fmla="*/ 0 w 1247249"/>
                <a:gd name="connsiteY0-66" fmla="*/ 1186339 h 1186339"/>
                <a:gd name="connsiteX1-67" fmla="*/ 1247249 w 1247249"/>
                <a:gd name="connsiteY1-68" fmla="*/ 0 h 1186339"/>
                <a:gd name="connsiteX2-69" fmla="*/ 1227858 w 1247249"/>
                <a:gd name="connsiteY2-70" fmla="*/ 634853 h 1186339"/>
                <a:gd name="connsiteX3-71" fmla="*/ 0 w 1247249"/>
                <a:gd name="connsiteY3-72" fmla="*/ 1186339 h 1186339"/>
                <a:gd name="connsiteX0-73" fmla="*/ 0 w 1247249"/>
                <a:gd name="connsiteY0-74" fmla="*/ 1186339 h 1186339"/>
                <a:gd name="connsiteX1-75" fmla="*/ 1247249 w 1247249"/>
                <a:gd name="connsiteY1-76" fmla="*/ 0 h 1186339"/>
                <a:gd name="connsiteX2-77" fmla="*/ 1227858 w 1247249"/>
                <a:gd name="connsiteY2-78" fmla="*/ 634853 h 1186339"/>
                <a:gd name="connsiteX3-79" fmla="*/ 0 w 1247249"/>
                <a:gd name="connsiteY3-80" fmla="*/ 1186339 h 1186339"/>
                <a:gd name="connsiteX0-81" fmla="*/ 0 w 1247249"/>
                <a:gd name="connsiteY0-82" fmla="*/ 1186339 h 1186339"/>
                <a:gd name="connsiteX1-83" fmla="*/ 1247249 w 1247249"/>
                <a:gd name="connsiteY1-84" fmla="*/ 0 h 1186339"/>
                <a:gd name="connsiteX2-85" fmla="*/ 1227858 w 1247249"/>
                <a:gd name="connsiteY2-86" fmla="*/ 634853 h 1186339"/>
                <a:gd name="connsiteX3-87" fmla="*/ 0 w 1247249"/>
                <a:gd name="connsiteY3-88" fmla="*/ 1186339 h 1186339"/>
                <a:gd name="connsiteX0-89" fmla="*/ 0 w 1247249"/>
                <a:gd name="connsiteY0-90" fmla="*/ 1186339 h 1186339"/>
                <a:gd name="connsiteX1-91" fmla="*/ 1247249 w 1247249"/>
                <a:gd name="connsiteY1-92" fmla="*/ 0 h 1186339"/>
                <a:gd name="connsiteX2-93" fmla="*/ 1227858 w 1247249"/>
                <a:gd name="connsiteY2-94" fmla="*/ 634853 h 1186339"/>
                <a:gd name="connsiteX3-95" fmla="*/ 0 w 1247249"/>
                <a:gd name="connsiteY3-96" fmla="*/ 1186339 h 1186339"/>
                <a:gd name="connsiteX0-97" fmla="*/ 0 w 1247249"/>
                <a:gd name="connsiteY0-98" fmla="*/ 1186339 h 1186339"/>
                <a:gd name="connsiteX1-99" fmla="*/ 1247249 w 1247249"/>
                <a:gd name="connsiteY1-100" fmla="*/ 0 h 1186339"/>
                <a:gd name="connsiteX2-101" fmla="*/ 1231416 w 1247249"/>
                <a:gd name="connsiteY2-102" fmla="*/ 638411 h 1186339"/>
                <a:gd name="connsiteX3-103" fmla="*/ 0 w 1247249"/>
                <a:gd name="connsiteY3-104" fmla="*/ 1186339 h 1186339"/>
                <a:gd name="connsiteX0-105" fmla="*/ 0 w 1247249"/>
                <a:gd name="connsiteY0-106" fmla="*/ 1186339 h 1186339"/>
                <a:gd name="connsiteX1-107" fmla="*/ 1247249 w 1247249"/>
                <a:gd name="connsiteY1-108" fmla="*/ 0 h 1186339"/>
                <a:gd name="connsiteX2-109" fmla="*/ 1231416 w 1247249"/>
                <a:gd name="connsiteY2-110" fmla="*/ 638411 h 1186339"/>
                <a:gd name="connsiteX3-111" fmla="*/ 0 w 1247249"/>
                <a:gd name="connsiteY3-112" fmla="*/ 1186339 h 1186339"/>
                <a:gd name="connsiteX0-113" fmla="*/ 0 w 1247249"/>
                <a:gd name="connsiteY0-114" fmla="*/ 1186339 h 1186339"/>
                <a:gd name="connsiteX1-115" fmla="*/ 1247249 w 1247249"/>
                <a:gd name="connsiteY1-116" fmla="*/ 0 h 1186339"/>
                <a:gd name="connsiteX2-117" fmla="*/ 1231416 w 1247249"/>
                <a:gd name="connsiteY2-118" fmla="*/ 638411 h 1186339"/>
                <a:gd name="connsiteX3-119" fmla="*/ 0 w 1247249"/>
                <a:gd name="connsiteY3-120" fmla="*/ 1186339 h 1186339"/>
                <a:gd name="connsiteX0-121" fmla="*/ 0 w 1240133"/>
                <a:gd name="connsiteY0-122" fmla="*/ 652643 h 652643"/>
                <a:gd name="connsiteX1-123" fmla="*/ 1240133 w 1240133"/>
                <a:gd name="connsiteY1-124" fmla="*/ 0 h 652643"/>
                <a:gd name="connsiteX2-125" fmla="*/ 1224300 w 1240133"/>
                <a:gd name="connsiteY2-126" fmla="*/ 638411 h 652643"/>
                <a:gd name="connsiteX3-127" fmla="*/ 0 w 1240133"/>
                <a:gd name="connsiteY3-128" fmla="*/ 652643 h 652643"/>
                <a:gd name="connsiteX0-129" fmla="*/ 0 w 1233017"/>
                <a:gd name="connsiteY0-130" fmla="*/ 629932 h 629932"/>
                <a:gd name="connsiteX1-131" fmla="*/ 1233017 w 1233017"/>
                <a:gd name="connsiteY1-132" fmla="*/ 9311 h 629932"/>
                <a:gd name="connsiteX2-133" fmla="*/ 1224300 w 1233017"/>
                <a:gd name="connsiteY2-134" fmla="*/ 615700 h 629932"/>
                <a:gd name="connsiteX3-135" fmla="*/ 0 w 1233017"/>
                <a:gd name="connsiteY3-136" fmla="*/ 629932 h 629932"/>
                <a:gd name="connsiteX0-137" fmla="*/ 0 w 1233017"/>
                <a:gd name="connsiteY0-138" fmla="*/ 629932 h 644164"/>
                <a:gd name="connsiteX1-139" fmla="*/ 1233017 w 1233017"/>
                <a:gd name="connsiteY1-140" fmla="*/ 9311 h 644164"/>
                <a:gd name="connsiteX2-141" fmla="*/ 1224300 w 1233017"/>
                <a:gd name="connsiteY2-142" fmla="*/ 644164 h 644164"/>
                <a:gd name="connsiteX3-143" fmla="*/ 0 w 1233017"/>
                <a:gd name="connsiteY3-144" fmla="*/ 629932 h 644164"/>
                <a:gd name="connsiteX0-145" fmla="*/ 0 w 1233017"/>
                <a:gd name="connsiteY0-146" fmla="*/ 629932 h 644164"/>
                <a:gd name="connsiteX1-147" fmla="*/ 1233017 w 1233017"/>
                <a:gd name="connsiteY1-148" fmla="*/ 9311 h 644164"/>
                <a:gd name="connsiteX2-149" fmla="*/ 1224300 w 1233017"/>
                <a:gd name="connsiteY2-150" fmla="*/ 644164 h 644164"/>
                <a:gd name="connsiteX3-151" fmla="*/ 0 w 1233017"/>
                <a:gd name="connsiteY3-152" fmla="*/ 629932 h 644164"/>
                <a:gd name="connsiteX0-153" fmla="*/ 0 w 1233017"/>
                <a:gd name="connsiteY0-154" fmla="*/ 629932 h 644164"/>
                <a:gd name="connsiteX1-155" fmla="*/ 1233017 w 1233017"/>
                <a:gd name="connsiteY1-156" fmla="*/ 9311 h 644164"/>
                <a:gd name="connsiteX2-157" fmla="*/ 1224300 w 1233017"/>
                <a:gd name="connsiteY2-158" fmla="*/ 644164 h 644164"/>
                <a:gd name="connsiteX3-159" fmla="*/ 0 w 1233017"/>
                <a:gd name="connsiteY3-160" fmla="*/ 629932 h 644164"/>
                <a:gd name="connsiteX0-161" fmla="*/ 0 w 1233017"/>
                <a:gd name="connsiteY0-162" fmla="*/ 629932 h 640606"/>
                <a:gd name="connsiteX1-163" fmla="*/ 1233017 w 1233017"/>
                <a:gd name="connsiteY1-164" fmla="*/ 9311 h 640606"/>
                <a:gd name="connsiteX2-165" fmla="*/ 1227858 w 1233017"/>
                <a:gd name="connsiteY2-166" fmla="*/ 640606 h 640606"/>
                <a:gd name="connsiteX3-167" fmla="*/ 0 w 1233017"/>
                <a:gd name="connsiteY3-168" fmla="*/ 629932 h 640606"/>
                <a:gd name="connsiteX0-169" fmla="*/ 0 w 1225901"/>
                <a:gd name="connsiteY0-170" fmla="*/ 632363 h 639479"/>
                <a:gd name="connsiteX1-171" fmla="*/ 1225901 w 1225901"/>
                <a:gd name="connsiteY1-172" fmla="*/ 8184 h 639479"/>
                <a:gd name="connsiteX2-173" fmla="*/ 1220742 w 1225901"/>
                <a:gd name="connsiteY2-174" fmla="*/ 639479 h 639479"/>
                <a:gd name="connsiteX3-175" fmla="*/ 0 w 1225901"/>
                <a:gd name="connsiteY3-176" fmla="*/ 632363 h 639479"/>
                <a:gd name="connsiteX0-177" fmla="*/ 0 w 1225901"/>
                <a:gd name="connsiteY0-178" fmla="*/ 624179 h 631295"/>
                <a:gd name="connsiteX1-179" fmla="*/ 1225901 w 1225901"/>
                <a:gd name="connsiteY1-180" fmla="*/ 0 h 631295"/>
                <a:gd name="connsiteX2-181" fmla="*/ 1220742 w 1225901"/>
                <a:gd name="connsiteY2-182" fmla="*/ 631295 h 631295"/>
                <a:gd name="connsiteX3-183" fmla="*/ 0 w 1225901"/>
                <a:gd name="connsiteY3-184" fmla="*/ 624179 h 631295"/>
                <a:gd name="connsiteX0-185" fmla="*/ 0 w 1225901"/>
                <a:gd name="connsiteY0-186" fmla="*/ 624179 h 631295"/>
                <a:gd name="connsiteX1-187" fmla="*/ 1225901 w 1225901"/>
                <a:gd name="connsiteY1-188" fmla="*/ 0 h 631295"/>
                <a:gd name="connsiteX2-189" fmla="*/ 1220742 w 1225901"/>
                <a:gd name="connsiteY2-190" fmla="*/ 631295 h 631295"/>
                <a:gd name="connsiteX3-191" fmla="*/ 0 w 1225901"/>
                <a:gd name="connsiteY3-192" fmla="*/ 624179 h 631295"/>
                <a:gd name="connsiteX0-193" fmla="*/ 0 w 1225901"/>
                <a:gd name="connsiteY0-194" fmla="*/ 624179 h 631295"/>
                <a:gd name="connsiteX1-195" fmla="*/ 1225901 w 1225901"/>
                <a:gd name="connsiteY1-196" fmla="*/ 0 h 631295"/>
                <a:gd name="connsiteX2-197" fmla="*/ 1220742 w 1225901"/>
                <a:gd name="connsiteY2-198" fmla="*/ 631295 h 631295"/>
                <a:gd name="connsiteX3-199" fmla="*/ 0 w 1225901"/>
                <a:gd name="connsiteY3-200" fmla="*/ 624179 h 631295"/>
                <a:gd name="connsiteX0-201" fmla="*/ 0 w 1225901"/>
                <a:gd name="connsiteY0-202" fmla="*/ 624179 h 631295"/>
                <a:gd name="connsiteX1-203" fmla="*/ 1225901 w 1225901"/>
                <a:gd name="connsiteY1-204" fmla="*/ 0 h 631295"/>
                <a:gd name="connsiteX2-205" fmla="*/ 1220742 w 1225901"/>
                <a:gd name="connsiteY2-206" fmla="*/ 631295 h 631295"/>
                <a:gd name="connsiteX3-207" fmla="*/ 0 w 1225901"/>
                <a:gd name="connsiteY3-208" fmla="*/ 624179 h 631295"/>
                <a:gd name="connsiteX0-209" fmla="*/ 0 w 1218785"/>
                <a:gd name="connsiteY0-210" fmla="*/ 631295 h 631295"/>
                <a:gd name="connsiteX1-211" fmla="*/ 1218785 w 1218785"/>
                <a:gd name="connsiteY1-212" fmla="*/ 0 h 631295"/>
                <a:gd name="connsiteX2-213" fmla="*/ 1213626 w 1218785"/>
                <a:gd name="connsiteY2-214" fmla="*/ 631295 h 631295"/>
                <a:gd name="connsiteX3-215" fmla="*/ 0 w 1218785"/>
                <a:gd name="connsiteY3-216" fmla="*/ 631295 h 631295"/>
                <a:gd name="connsiteX0-217" fmla="*/ 0 w 1229459"/>
                <a:gd name="connsiteY0-218" fmla="*/ 631295 h 631295"/>
                <a:gd name="connsiteX1-219" fmla="*/ 1229459 w 1229459"/>
                <a:gd name="connsiteY1-220" fmla="*/ 0 h 631295"/>
                <a:gd name="connsiteX2-221" fmla="*/ 1224300 w 1229459"/>
                <a:gd name="connsiteY2-222" fmla="*/ 631295 h 631295"/>
                <a:gd name="connsiteX3-223" fmla="*/ 0 w 1229459"/>
                <a:gd name="connsiteY3-224" fmla="*/ 631295 h 631295"/>
                <a:gd name="connsiteX0-225" fmla="*/ 0 w 1231416"/>
                <a:gd name="connsiteY0-226" fmla="*/ 631295 h 634853"/>
                <a:gd name="connsiteX1-227" fmla="*/ 1229459 w 1231416"/>
                <a:gd name="connsiteY1-228" fmla="*/ 0 h 634853"/>
                <a:gd name="connsiteX2-229" fmla="*/ 1231416 w 1231416"/>
                <a:gd name="connsiteY2-230" fmla="*/ 634853 h 634853"/>
                <a:gd name="connsiteX3-231" fmla="*/ 0 w 1231416"/>
                <a:gd name="connsiteY3-232" fmla="*/ 631295 h 634853"/>
                <a:gd name="connsiteX0-233" fmla="*/ 0 w 1234974"/>
                <a:gd name="connsiteY0-234" fmla="*/ 634853 h 634853"/>
                <a:gd name="connsiteX1-235" fmla="*/ 1233017 w 1234974"/>
                <a:gd name="connsiteY1-236" fmla="*/ 0 h 634853"/>
                <a:gd name="connsiteX2-237" fmla="*/ 1234974 w 1234974"/>
                <a:gd name="connsiteY2-238" fmla="*/ 634853 h 634853"/>
                <a:gd name="connsiteX3-239" fmla="*/ 0 w 1234974"/>
                <a:gd name="connsiteY3-240" fmla="*/ 634853 h 634853"/>
              </a:gdLst>
              <a:ahLst/>
              <a:cxnLst>
                <a:cxn ang="0">
                  <a:pos x="connsiteX0-1" y="connsiteY0-2"/>
                </a:cxn>
                <a:cxn ang="0">
                  <a:pos x="connsiteX1-3" y="connsiteY1-4"/>
                </a:cxn>
                <a:cxn ang="0">
                  <a:pos x="connsiteX2-5" y="connsiteY2-6"/>
                </a:cxn>
                <a:cxn ang="0">
                  <a:pos x="connsiteX3-7" y="connsiteY3-8"/>
                </a:cxn>
              </a:cxnLst>
              <a:rect l="l" t="t" r="r" b="b"/>
              <a:pathLst>
                <a:path w="1234974" h="634853">
                  <a:moveTo>
                    <a:pt x="0" y="634853"/>
                  </a:moveTo>
                  <a:cubicBezTo>
                    <a:pt x="291221" y="118435"/>
                    <a:pt x="835057" y="509"/>
                    <a:pt x="1233017" y="0"/>
                  </a:cubicBezTo>
                  <a:cubicBezTo>
                    <a:pt x="1041538" y="225850"/>
                    <a:pt x="1084887" y="423235"/>
                    <a:pt x="1234974" y="634853"/>
                  </a:cubicBezTo>
                  <a:lnTo>
                    <a:pt x="0" y="63485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5" name="等腰三角形 5"/>
            <p:cNvSpPr/>
            <p:nvPr/>
          </p:nvSpPr>
          <p:spPr>
            <a:xfrm flipV="1">
              <a:off x="1608861" y="3167482"/>
              <a:ext cx="1234974" cy="634853"/>
            </a:xfrm>
            <a:custGeom>
              <a:avLst/>
              <a:gdLst>
                <a:gd name="connsiteX0" fmla="*/ 0 w 936104"/>
                <a:gd name="connsiteY0" fmla="*/ 432048 h 432048"/>
                <a:gd name="connsiteX1" fmla="*/ 468052 w 936104"/>
                <a:gd name="connsiteY1" fmla="*/ 0 h 432048"/>
                <a:gd name="connsiteX2" fmla="*/ 936104 w 936104"/>
                <a:gd name="connsiteY2" fmla="*/ 432048 h 432048"/>
                <a:gd name="connsiteX3" fmla="*/ 0 w 936104"/>
                <a:gd name="connsiteY3" fmla="*/ 432048 h 432048"/>
                <a:gd name="connsiteX0-1" fmla="*/ 0 w 2405548"/>
                <a:gd name="connsiteY0-2" fmla="*/ 553019 h 553019"/>
                <a:gd name="connsiteX1-3" fmla="*/ 1937496 w 2405548"/>
                <a:gd name="connsiteY1-4" fmla="*/ 0 h 553019"/>
                <a:gd name="connsiteX2-5" fmla="*/ 2405548 w 2405548"/>
                <a:gd name="connsiteY2-6" fmla="*/ 432048 h 553019"/>
                <a:gd name="connsiteX3-7" fmla="*/ 0 w 2405548"/>
                <a:gd name="connsiteY3-8" fmla="*/ 553019 h 553019"/>
                <a:gd name="connsiteX0-9" fmla="*/ 0 w 2405548"/>
                <a:gd name="connsiteY0-10" fmla="*/ 1186339 h 1186339"/>
                <a:gd name="connsiteX1-11" fmla="*/ 1247249 w 2405548"/>
                <a:gd name="connsiteY1-12" fmla="*/ 0 h 1186339"/>
                <a:gd name="connsiteX2-13" fmla="*/ 2405548 w 2405548"/>
                <a:gd name="connsiteY2-14" fmla="*/ 1065368 h 1186339"/>
                <a:gd name="connsiteX3-15" fmla="*/ 0 w 2405548"/>
                <a:gd name="connsiteY3-16" fmla="*/ 1186339 h 1186339"/>
                <a:gd name="connsiteX0-17" fmla="*/ 0 w 1247249"/>
                <a:gd name="connsiteY0-18" fmla="*/ 1186339 h 1186339"/>
                <a:gd name="connsiteX1-19" fmla="*/ 1247249 w 1247249"/>
                <a:gd name="connsiteY1-20" fmla="*/ 0 h 1186339"/>
                <a:gd name="connsiteX2-21" fmla="*/ 1227858 w 1247249"/>
                <a:gd name="connsiteY2-22" fmla="*/ 634853 h 1186339"/>
                <a:gd name="connsiteX3-23" fmla="*/ 0 w 1247249"/>
                <a:gd name="connsiteY3-24" fmla="*/ 1186339 h 1186339"/>
                <a:gd name="connsiteX0-25" fmla="*/ 0 w 1247249"/>
                <a:gd name="connsiteY0-26" fmla="*/ 1186339 h 1186339"/>
                <a:gd name="connsiteX1-27" fmla="*/ 1247249 w 1247249"/>
                <a:gd name="connsiteY1-28" fmla="*/ 0 h 1186339"/>
                <a:gd name="connsiteX2-29" fmla="*/ 1227858 w 1247249"/>
                <a:gd name="connsiteY2-30" fmla="*/ 634853 h 1186339"/>
                <a:gd name="connsiteX3-31" fmla="*/ 0 w 1247249"/>
                <a:gd name="connsiteY3-32" fmla="*/ 1186339 h 1186339"/>
                <a:gd name="connsiteX0-33" fmla="*/ 0 w 1247249"/>
                <a:gd name="connsiteY0-34" fmla="*/ 1186339 h 1186339"/>
                <a:gd name="connsiteX1-35" fmla="*/ 1247249 w 1247249"/>
                <a:gd name="connsiteY1-36" fmla="*/ 0 h 1186339"/>
                <a:gd name="connsiteX2-37" fmla="*/ 1227858 w 1247249"/>
                <a:gd name="connsiteY2-38" fmla="*/ 634853 h 1186339"/>
                <a:gd name="connsiteX3-39" fmla="*/ 0 w 1247249"/>
                <a:gd name="connsiteY3-40" fmla="*/ 1186339 h 1186339"/>
                <a:gd name="connsiteX0-41" fmla="*/ 0 w 1247249"/>
                <a:gd name="connsiteY0-42" fmla="*/ 1186339 h 1186339"/>
                <a:gd name="connsiteX1-43" fmla="*/ 1247249 w 1247249"/>
                <a:gd name="connsiteY1-44" fmla="*/ 0 h 1186339"/>
                <a:gd name="connsiteX2-45" fmla="*/ 1227858 w 1247249"/>
                <a:gd name="connsiteY2-46" fmla="*/ 634853 h 1186339"/>
                <a:gd name="connsiteX3-47" fmla="*/ 0 w 1247249"/>
                <a:gd name="connsiteY3-48" fmla="*/ 1186339 h 1186339"/>
                <a:gd name="connsiteX0-49" fmla="*/ 0 w 1247249"/>
                <a:gd name="connsiteY0-50" fmla="*/ 1186339 h 1186339"/>
                <a:gd name="connsiteX1-51" fmla="*/ 1247249 w 1247249"/>
                <a:gd name="connsiteY1-52" fmla="*/ 0 h 1186339"/>
                <a:gd name="connsiteX2-53" fmla="*/ 1227858 w 1247249"/>
                <a:gd name="connsiteY2-54" fmla="*/ 634853 h 1186339"/>
                <a:gd name="connsiteX3-55" fmla="*/ 0 w 1247249"/>
                <a:gd name="connsiteY3-56" fmla="*/ 1186339 h 1186339"/>
                <a:gd name="connsiteX0-57" fmla="*/ 0 w 1247249"/>
                <a:gd name="connsiteY0-58" fmla="*/ 1186339 h 1186339"/>
                <a:gd name="connsiteX1-59" fmla="*/ 1247249 w 1247249"/>
                <a:gd name="connsiteY1-60" fmla="*/ 0 h 1186339"/>
                <a:gd name="connsiteX2-61" fmla="*/ 1227858 w 1247249"/>
                <a:gd name="connsiteY2-62" fmla="*/ 634853 h 1186339"/>
                <a:gd name="connsiteX3-63" fmla="*/ 0 w 1247249"/>
                <a:gd name="connsiteY3-64" fmla="*/ 1186339 h 1186339"/>
                <a:gd name="connsiteX0-65" fmla="*/ 0 w 1247249"/>
                <a:gd name="connsiteY0-66" fmla="*/ 1186339 h 1186339"/>
                <a:gd name="connsiteX1-67" fmla="*/ 1247249 w 1247249"/>
                <a:gd name="connsiteY1-68" fmla="*/ 0 h 1186339"/>
                <a:gd name="connsiteX2-69" fmla="*/ 1227858 w 1247249"/>
                <a:gd name="connsiteY2-70" fmla="*/ 634853 h 1186339"/>
                <a:gd name="connsiteX3-71" fmla="*/ 0 w 1247249"/>
                <a:gd name="connsiteY3-72" fmla="*/ 1186339 h 1186339"/>
                <a:gd name="connsiteX0-73" fmla="*/ 0 w 1247249"/>
                <a:gd name="connsiteY0-74" fmla="*/ 1186339 h 1186339"/>
                <a:gd name="connsiteX1-75" fmla="*/ 1247249 w 1247249"/>
                <a:gd name="connsiteY1-76" fmla="*/ 0 h 1186339"/>
                <a:gd name="connsiteX2-77" fmla="*/ 1227858 w 1247249"/>
                <a:gd name="connsiteY2-78" fmla="*/ 634853 h 1186339"/>
                <a:gd name="connsiteX3-79" fmla="*/ 0 w 1247249"/>
                <a:gd name="connsiteY3-80" fmla="*/ 1186339 h 1186339"/>
                <a:gd name="connsiteX0-81" fmla="*/ 0 w 1247249"/>
                <a:gd name="connsiteY0-82" fmla="*/ 1186339 h 1186339"/>
                <a:gd name="connsiteX1-83" fmla="*/ 1247249 w 1247249"/>
                <a:gd name="connsiteY1-84" fmla="*/ 0 h 1186339"/>
                <a:gd name="connsiteX2-85" fmla="*/ 1227858 w 1247249"/>
                <a:gd name="connsiteY2-86" fmla="*/ 634853 h 1186339"/>
                <a:gd name="connsiteX3-87" fmla="*/ 0 w 1247249"/>
                <a:gd name="connsiteY3-88" fmla="*/ 1186339 h 1186339"/>
                <a:gd name="connsiteX0-89" fmla="*/ 0 w 1247249"/>
                <a:gd name="connsiteY0-90" fmla="*/ 1186339 h 1186339"/>
                <a:gd name="connsiteX1-91" fmla="*/ 1247249 w 1247249"/>
                <a:gd name="connsiteY1-92" fmla="*/ 0 h 1186339"/>
                <a:gd name="connsiteX2-93" fmla="*/ 1227858 w 1247249"/>
                <a:gd name="connsiteY2-94" fmla="*/ 634853 h 1186339"/>
                <a:gd name="connsiteX3-95" fmla="*/ 0 w 1247249"/>
                <a:gd name="connsiteY3-96" fmla="*/ 1186339 h 1186339"/>
                <a:gd name="connsiteX0-97" fmla="*/ 0 w 1247249"/>
                <a:gd name="connsiteY0-98" fmla="*/ 1186339 h 1186339"/>
                <a:gd name="connsiteX1-99" fmla="*/ 1247249 w 1247249"/>
                <a:gd name="connsiteY1-100" fmla="*/ 0 h 1186339"/>
                <a:gd name="connsiteX2-101" fmla="*/ 1231416 w 1247249"/>
                <a:gd name="connsiteY2-102" fmla="*/ 638411 h 1186339"/>
                <a:gd name="connsiteX3-103" fmla="*/ 0 w 1247249"/>
                <a:gd name="connsiteY3-104" fmla="*/ 1186339 h 1186339"/>
                <a:gd name="connsiteX0-105" fmla="*/ 0 w 1247249"/>
                <a:gd name="connsiteY0-106" fmla="*/ 1186339 h 1186339"/>
                <a:gd name="connsiteX1-107" fmla="*/ 1247249 w 1247249"/>
                <a:gd name="connsiteY1-108" fmla="*/ 0 h 1186339"/>
                <a:gd name="connsiteX2-109" fmla="*/ 1231416 w 1247249"/>
                <a:gd name="connsiteY2-110" fmla="*/ 638411 h 1186339"/>
                <a:gd name="connsiteX3-111" fmla="*/ 0 w 1247249"/>
                <a:gd name="connsiteY3-112" fmla="*/ 1186339 h 1186339"/>
                <a:gd name="connsiteX0-113" fmla="*/ 0 w 1247249"/>
                <a:gd name="connsiteY0-114" fmla="*/ 1186339 h 1186339"/>
                <a:gd name="connsiteX1-115" fmla="*/ 1247249 w 1247249"/>
                <a:gd name="connsiteY1-116" fmla="*/ 0 h 1186339"/>
                <a:gd name="connsiteX2-117" fmla="*/ 1231416 w 1247249"/>
                <a:gd name="connsiteY2-118" fmla="*/ 638411 h 1186339"/>
                <a:gd name="connsiteX3-119" fmla="*/ 0 w 1247249"/>
                <a:gd name="connsiteY3-120" fmla="*/ 1186339 h 1186339"/>
                <a:gd name="connsiteX0-121" fmla="*/ 0 w 1240133"/>
                <a:gd name="connsiteY0-122" fmla="*/ 652643 h 652643"/>
                <a:gd name="connsiteX1-123" fmla="*/ 1240133 w 1240133"/>
                <a:gd name="connsiteY1-124" fmla="*/ 0 h 652643"/>
                <a:gd name="connsiteX2-125" fmla="*/ 1224300 w 1240133"/>
                <a:gd name="connsiteY2-126" fmla="*/ 638411 h 652643"/>
                <a:gd name="connsiteX3-127" fmla="*/ 0 w 1240133"/>
                <a:gd name="connsiteY3-128" fmla="*/ 652643 h 652643"/>
                <a:gd name="connsiteX0-129" fmla="*/ 0 w 1233017"/>
                <a:gd name="connsiteY0-130" fmla="*/ 629932 h 629932"/>
                <a:gd name="connsiteX1-131" fmla="*/ 1233017 w 1233017"/>
                <a:gd name="connsiteY1-132" fmla="*/ 9311 h 629932"/>
                <a:gd name="connsiteX2-133" fmla="*/ 1224300 w 1233017"/>
                <a:gd name="connsiteY2-134" fmla="*/ 615700 h 629932"/>
                <a:gd name="connsiteX3-135" fmla="*/ 0 w 1233017"/>
                <a:gd name="connsiteY3-136" fmla="*/ 629932 h 629932"/>
                <a:gd name="connsiteX0-137" fmla="*/ 0 w 1233017"/>
                <a:gd name="connsiteY0-138" fmla="*/ 629932 h 644164"/>
                <a:gd name="connsiteX1-139" fmla="*/ 1233017 w 1233017"/>
                <a:gd name="connsiteY1-140" fmla="*/ 9311 h 644164"/>
                <a:gd name="connsiteX2-141" fmla="*/ 1224300 w 1233017"/>
                <a:gd name="connsiteY2-142" fmla="*/ 644164 h 644164"/>
                <a:gd name="connsiteX3-143" fmla="*/ 0 w 1233017"/>
                <a:gd name="connsiteY3-144" fmla="*/ 629932 h 644164"/>
                <a:gd name="connsiteX0-145" fmla="*/ 0 w 1233017"/>
                <a:gd name="connsiteY0-146" fmla="*/ 629932 h 644164"/>
                <a:gd name="connsiteX1-147" fmla="*/ 1233017 w 1233017"/>
                <a:gd name="connsiteY1-148" fmla="*/ 9311 h 644164"/>
                <a:gd name="connsiteX2-149" fmla="*/ 1224300 w 1233017"/>
                <a:gd name="connsiteY2-150" fmla="*/ 644164 h 644164"/>
                <a:gd name="connsiteX3-151" fmla="*/ 0 w 1233017"/>
                <a:gd name="connsiteY3-152" fmla="*/ 629932 h 644164"/>
                <a:gd name="connsiteX0-153" fmla="*/ 0 w 1233017"/>
                <a:gd name="connsiteY0-154" fmla="*/ 629932 h 644164"/>
                <a:gd name="connsiteX1-155" fmla="*/ 1233017 w 1233017"/>
                <a:gd name="connsiteY1-156" fmla="*/ 9311 h 644164"/>
                <a:gd name="connsiteX2-157" fmla="*/ 1224300 w 1233017"/>
                <a:gd name="connsiteY2-158" fmla="*/ 644164 h 644164"/>
                <a:gd name="connsiteX3-159" fmla="*/ 0 w 1233017"/>
                <a:gd name="connsiteY3-160" fmla="*/ 629932 h 644164"/>
                <a:gd name="connsiteX0-161" fmla="*/ 0 w 1233017"/>
                <a:gd name="connsiteY0-162" fmla="*/ 629932 h 640606"/>
                <a:gd name="connsiteX1-163" fmla="*/ 1233017 w 1233017"/>
                <a:gd name="connsiteY1-164" fmla="*/ 9311 h 640606"/>
                <a:gd name="connsiteX2-165" fmla="*/ 1227858 w 1233017"/>
                <a:gd name="connsiteY2-166" fmla="*/ 640606 h 640606"/>
                <a:gd name="connsiteX3-167" fmla="*/ 0 w 1233017"/>
                <a:gd name="connsiteY3-168" fmla="*/ 629932 h 640606"/>
                <a:gd name="connsiteX0-169" fmla="*/ 0 w 1225901"/>
                <a:gd name="connsiteY0-170" fmla="*/ 632363 h 639479"/>
                <a:gd name="connsiteX1-171" fmla="*/ 1225901 w 1225901"/>
                <a:gd name="connsiteY1-172" fmla="*/ 8184 h 639479"/>
                <a:gd name="connsiteX2-173" fmla="*/ 1220742 w 1225901"/>
                <a:gd name="connsiteY2-174" fmla="*/ 639479 h 639479"/>
                <a:gd name="connsiteX3-175" fmla="*/ 0 w 1225901"/>
                <a:gd name="connsiteY3-176" fmla="*/ 632363 h 639479"/>
                <a:gd name="connsiteX0-177" fmla="*/ 0 w 1225901"/>
                <a:gd name="connsiteY0-178" fmla="*/ 624179 h 631295"/>
                <a:gd name="connsiteX1-179" fmla="*/ 1225901 w 1225901"/>
                <a:gd name="connsiteY1-180" fmla="*/ 0 h 631295"/>
                <a:gd name="connsiteX2-181" fmla="*/ 1220742 w 1225901"/>
                <a:gd name="connsiteY2-182" fmla="*/ 631295 h 631295"/>
                <a:gd name="connsiteX3-183" fmla="*/ 0 w 1225901"/>
                <a:gd name="connsiteY3-184" fmla="*/ 624179 h 631295"/>
                <a:gd name="connsiteX0-185" fmla="*/ 0 w 1225901"/>
                <a:gd name="connsiteY0-186" fmla="*/ 624179 h 631295"/>
                <a:gd name="connsiteX1-187" fmla="*/ 1225901 w 1225901"/>
                <a:gd name="connsiteY1-188" fmla="*/ 0 h 631295"/>
                <a:gd name="connsiteX2-189" fmla="*/ 1220742 w 1225901"/>
                <a:gd name="connsiteY2-190" fmla="*/ 631295 h 631295"/>
                <a:gd name="connsiteX3-191" fmla="*/ 0 w 1225901"/>
                <a:gd name="connsiteY3-192" fmla="*/ 624179 h 631295"/>
                <a:gd name="connsiteX0-193" fmla="*/ 0 w 1225901"/>
                <a:gd name="connsiteY0-194" fmla="*/ 624179 h 631295"/>
                <a:gd name="connsiteX1-195" fmla="*/ 1225901 w 1225901"/>
                <a:gd name="connsiteY1-196" fmla="*/ 0 h 631295"/>
                <a:gd name="connsiteX2-197" fmla="*/ 1220742 w 1225901"/>
                <a:gd name="connsiteY2-198" fmla="*/ 631295 h 631295"/>
                <a:gd name="connsiteX3-199" fmla="*/ 0 w 1225901"/>
                <a:gd name="connsiteY3-200" fmla="*/ 624179 h 631295"/>
                <a:gd name="connsiteX0-201" fmla="*/ 0 w 1225901"/>
                <a:gd name="connsiteY0-202" fmla="*/ 624179 h 631295"/>
                <a:gd name="connsiteX1-203" fmla="*/ 1225901 w 1225901"/>
                <a:gd name="connsiteY1-204" fmla="*/ 0 h 631295"/>
                <a:gd name="connsiteX2-205" fmla="*/ 1220742 w 1225901"/>
                <a:gd name="connsiteY2-206" fmla="*/ 631295 h 631295"/>
                <a:gd name="connsiteX3-207" fmla="*/ 0 w 1225901"/>
                <a:gd name="connsiteY3-208" fmla="*/ 624179 h 631295"/>
                <a:gd name="connsiteX0-209" fmla="*/ 0 w 1218785"/>
                <a:gd name="connsiteY0-210" fmla="*/ 631295 h 631295"/>
                <a:gd name="connsiteX1-211" fmla="*/ 1218785 w 1218785"/>
                <a:gd name="connsiteY1-212" fmla="*/ 0 h 631295"/>
                <a:gd name="connsiteX2-213" fmla="*/ 1213626 w 1218785"/>
                <a:gd name="connsiteY2-214" fmla="*/ 631295 h 631295"/>
                <a:gd name="connsiteX3-215" fmla="*/ 0 w 1218785"/>
                <a:gd name="connsiteY3-216" fmla="*/ 631295 h 631295"/>
                <a:gd name="connsiteX0-217" fmla="*/ 0 w 1229459"/>
                <a:gd name="connsiteY0-218" fmla="*/ 631295 h 631295"/>
                <a:gd name="connsiteX1-219" fmla="*/ 1229459 w 1229459"/>
                <a:gd name="connsiteY1-220" fmla="*/ 0 h 631295"/>
                <a:gd name="connsiteX2-221" fmla="*/ 1224300 w 1229459"/>
                <a:gd name="connsiteY2-222" fmla="*/ 631295 h 631295"/>
                <a:gd name="connsiteX3-223" fmla="*/ 0 w 1229459"/>
                <a:gd name="connsiteY3-224" fmla="*/ 631295 h 631295"/>
                <a:gd name="connsiteX0-225" fmla="*/ 0 w 1231416"/>
                <a:gd name="connsiteY0-226" fmla="*/ 631295 h 634853"/>
                <a:gd name="connsiteX1-227" fmla="*/ 1229459 w 1231416"/>
                <a:gd name="connsiteY1-228" fmla="*/ 0 h 634853"/>
                <a:gd name="connsiteX2-229" fmla="*/ 1231416 w 1231416"/>
                <a:gd name="connsiteY2-230" fmla="*/ 634853 h 634853"/>
                <a:gd name="connsiteX3-231" fmla="*/ 0 w 1231416"/>
                <a:gd name="connsiteY3-232" fmla="*/ 631295 h 634853"/>
                <a:gd name="connsiteX0-233" fmla="*/ 0 w 1234974"/>
                <a:gd name="connsiteY0-234" fmla="*/ 634853 h 634853"/>
                <a:gd name="connsiteX1-235" fmla="*/ 1233017 w 1234974"/>
                <a:gd name="connsiteY1-236" fmla="*/ 0 h 634853"/>
                <a:gd name="connsiteX2-237" fmla="*/ 1234974 w 1234974"/>
                <a:gd name="connsiteY2-238" fmla="*/ 634853 h 634853"/>
                <a:gd name="connsiteX3-239" fmla="*/ 0 w 1234974"/>
                <a:gd name="connsiteY3-240" fmla="*/ 634853 h 634853"/>
              </a:gdLst>
              <a:ahLst/>
              <a:cxnLst>
                <a:cxn ang="0">
                  <a:pos x="connsiteX0-1" y="connsiteY0-2"/>
                </a:cxn>
                <a:cxn ang="0">
                  <a:pos x="connsiteX1-3" y="connsiteY1-4"/>
                </a:cxn>
                <a:cxn ang="0">
                  <a:pos x="connsiteX2-5" y="connsiteY2-6"/>
                </a:cxn>
                <a:cxn ang="0">
                  <a:pos x="connsiteX3-7" y="connsiteY3-8"/>
                </a:cxn>
              </a:cxnLst>
              <a:rect l="l" t="t" r="r" b="b"/>
              <a:pathLst>
                <a:path w="1234974" h="634853">
                  <a:moveTo>
                    <a:pt x="0" y="634853"/>
                  </a:moveTo>
                  <a:cubicBezTo>
                    <a:pt x="291221" y="118435"/>
                    <a:pt x="835057" y="509"/>
                    <a:pt x="1233017" y="0"/>
                  </a:cubicBezTo>
                  <a:cubicBezTo>
                    <a:pt x="1041538" y="225850"/>
                    <a:pt x="1084887" y="423235"/>
                    <a:pt x="1234974" y="634853"/>
                  </a:cubicBezTo>
                  <a:lnTo>
                    <a:pt x="0" y="63485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6" name="等腰三角形 5"/>
            <p:cNvSpPr/>
            <p:nvPr/>
          </p:nvSpPr>
          <p:spPr>
            <a:xfrm flipV="1">
              <a:off x="1619672" y="3356821"/>
              <a:ext cx="1247249" cy="1186339"/>
            </a:xfrm>
            <a:custGeom>
              <a:avLst/>
              <a:gdLst>
                <a:gd name="connsiteX0" fmla="*/ 0 w 936104"/>
                <a:gd name="connsiteY0" fmla="*/ 432048 h 432048"/>
                <a:gd name="connsiteX1" fmla="*/ 468052 w 936104"/>
                <a:gd name="connsiteY1" fmla="*/ 0 h 432048"/>
                <a:gd name="connsiteX2" fmla="*/ 936104 w 936104"/>
                <a:gd name="connsiteY2" fmla="*/ 432048 h 432048"/>
                <a:gd name="connsiteX3" fmla="*/ 0 w 936104"/>
                <a:gd name="connsiteY3" fmla="*/ 432048 h 432048"/>
                <a:gd name="connsiteX0-1" fmla="*/ 0 w 2405548"/>
                <a:gd name="connsiteY0-2" fmla="*/ 553019 h 553019"/>
                <a:gd name="connsiteX1-3" fmla="*/ 1937496 w 2405548"/>
                <a:gd name="connsiteY1-4" fmla="*/ 0 h 553019"/>
                <a:gd name="connsiteX2-5" fmla="*/ 2405548 w 2405548"/>
                <a:gd name="connsiteY2-6" fmla="*/ 432048 h 553019"/>
                <a:gd name="connsiteX3-7" fmla="*/ 0 w 2405548"/>
                <a:gd name="connsiteY3-8" fmla="*/ 553019 h 553019"/>
                <a:gd name="connsiteX0-9" fmla="*/ 0 w 2405548"/>
                <a:gd name="connsiteY0-10" fmla="*/ 1186339 h 1186339"/>
                <a:gd name="connsiteX1-11" fmla="*/ 1247249 w 2405548"/>
                <a:gd name="connsiteY1-12" fmla="*/ 0 h 1186339"/>
                <a:gd name="connsiteX2-13" fmla="*/ 2405548 w 2405548"/>
                <a:gd name="connsiteY2-14" fmla="*/ 1065368 h 1186339"/>
                <a:gd name="connsiteX3-15" fmla="*/ 0 w 2405548"/>
                <a:gd name="connsiteY3-16" fmla="*/ 1186339 h 1186339"/>
                <a:gd name="connsiteX0-17" fmla="*/ 0 w 1247249"/>
                <a:gd name="connsiteY0-18" fmla="*/ 1186339 h 1186339"/>
                <a:gd name="connsiteX1-19" fmla="*/ 1247249 w 1247249"/>
                <a:gd name="connsiteY1-20" fmla="*/ 0 h 1186339"/>
                <a:gd name="connsiteX2-21" fmla="*/ 1227858 w 1247249"/>
                <a:gd name="connsiteY2-22" fmla="*/ 634853 h 1186339"/>
                <a:gd name="connsiteX3-23" fmla="*/ 0 w 1247249"/>
                <a:gd name="connsiteY3-24" fmla="*/ 1186339 h 1186339"/>
                <a:gd name="connsiteX0-25" fmla="*/ 0 w 1247249"/>
                <a:gd name="connsiteY0-26" fmla="*/ 1186339 h 1186339"/>
                <a:gd name="connsiteX1-27" fmla="*/ 1247249 w 1247249"/>
                <a:gd name="connsiteY1-28" fmla="*/ 0 h 1186339"/>
                <a:gd name="connsiteX2-29" fmla="*/ 1227858 w 1247249"/>
                <a:gd name="connsiteY2-30" fmla="*/ 634853 h 1186339"/>
                <a:gd name="connsiteX3-31" fmla="*/ 0 w 1247249"/>
                <a:gd name="connsiteY3-32" fmla="*/ 1186339 h 1186339"/>
                <a:gd name="connsiteX0-33" fmla="*/ 0 w 1247249"/>
                <a:gd name="connsiteY0-34" fmla="*/ 1186339 h 1186339"/>
                <a:gd name="connsiteX1-35" fmla="*/ 1247249 w 1247249"/>
                <a:gd name="connsiteY1-36" fmla="*/ 0 h 1186339"/>
                <a:gd name="connsiteX2-37" fmla="*/ 1227858 w 1247249"/>
                <a:gd name="connsiteY2-38" fmla="*/ 634853 h 1186339"/>
                <a:gd name="connsiteX3-39" fmla="*/ 0 w 1247249"/>
                <a:gd name="connsiteY3-40" fmla="*/ 1186339 h 1186339"/>
                <a:gd name="connsiteX0-41" fmla="*/ 0 w 1247249"/>
                <a:gd name="connsiteY0-42" fmla="*/ 1186339 h 1186339"/>
                <a:gd name="connsiteX1-43" fmla="*/ 1247249 w 1247249"/>
                <a:gd name="connsiteY1-44" fmla="*/ 0 h 1186339"/>
                <a:gd name="connsiteX2-45" fmla="*/ 1227858 w 1247249"/>
                <a:gd name="connsiteY2-46" fmla="*/ 634853 h 1186339"/>
                <a:gd name="connsiteX3-47" fmla="*/ 0 w 1247249"/>
                <a:gd name="connsiteY3-48" fmla="*/ 1186339 h 1186339"/>
                <a:gd name="connsiteX0-49" fmla="*/ 0 w 1247249"/>
                <a:gd name="connsiteY0-50" fmla="*/ 1186339 h 1186339"/>
                <a:gd name="connsiteX1-51" fmla="*/ 1247249 w 1247249"/>
                <a:gd name="connsiteY1-52" fmla="*/ 0 h 1186339"/>
                <a:gd name="connsiteX2-53" fmla="*/ 1227858 w 1247249"/>
                <a:gd name="connsiteY2-54" fmla="*/ 634853 h 1186339"/>
                <a:gd name="connsiteX3-55" fmla="*/ 0 w 1247249"/>
                <a:gd name="connsiteY3-56" fmla="*/ 1186339 h 1186339"/>
                <a:gd name="connsiteX0-57" fmla="*/ 0 w 1247249"/>
                <a:gd name="connsiteY0-58" fmla="*/ 1186339 h 1186339"/>
                <a:gd name="connsiteX1-59" fmla="*/ 1247249 w 1247249"/>
                <a:gd name="connsiteY1-60" fmla="*/ 0 h 1186339"/>
                <a:gd name="connsiteX2-61" fmla="*/ 1227858 w 1247249"/>
                <a:gd name="connsiteY2-62" fmla="*/ 634853 h 1186339"/>
                <a:gd name="connsiteX3-63" fmla="*/ 0 w 1247249"/>
                <a:gd name="connsiteY3-64" fmla="*/ 1186339 h 1186339"/>
                <a:gd name="connsiteX0-65" fmla="*/ 0 w 1247249"/>
                <a:gd name="connsiteY0-66" fmla="*/ 1186339 h 1186339"/>
                <a:gd name="connsiteX1-67" fmla="*/ 1247249 w 1247249"/>
                <a:gd name="connsiteY1-68" fmla="*/ 0 h 1186339"/>
                <a:gd name="connsiteX2-69" fmla="*/ 1227858 w 1247249"/>
                <a:gd name="connsiteY2-70" fmla="*/ 634853 h 1186339"/>
                <a:gd name="connsiteX3-71" fmla="*/ 0 w 1247249"/>
                <a:gd name="connsiteY3-72" fmla="*/ 1186339 h 1186339"/>
                <a:gd name="connsiteX0-73" fmla="*/ 0 w 1247249"/>
                <a:gd name="connsiteY0-74" fmla="*/ 1186339 h 1186339"/>
                <a:gd name="connsiteX1-75" fmla="*/ 1247249 w 1247249"/>
                <a:gd name="connsiteY1-76" fmla="*/ 0 h 1186339"/>
                <a:gd name="connsiteX2-77" fmla="*/ 1227858 w 1247249"/>
                <a:gd name="connsiteY2-78" fmla="*/ 634853 h 1186339"/>
                <a:gd name="connsiteX3-79" fmla="*/ 0 w 1247249"/>
                <a:gd name="connsiteY3-80" fmla="*/ 1186339 h 1186339"/>
                <a:gd name="connsiteX0-81" fmla="*/ 0 w 1247249"/>
                <a:gd name="connsiteY0-82" fmla="*/ 1186339 h 1186339"/>
                <a:gd name="connsiteX1-83" fmla="*/ 1247249 w 1247249"/>
                <a:gd name="connsiteY1-84" fmla="*/ 0 h 1186339"/>
                <a:gd name="connsiteX2-85" fmla="*/ 1227858 w 1247249"/>
                <a:gd name="connsiteY2-86" fmla="*/ 634853 h 1186339"/>
                <a:gd name="connsiteX3-87" fmla="*/ 0 w 1247249"/>
                <a:gd name="connsiteY3-88" fmla="*/ 1186339 h 1186339"/>
                <a:gd name="connsiteX0-89" fmla="*/ 0 w 1247249"/>
                <a:gd name="connsiteY0-90" fmla="*/ 1186339 h 1186339"/>
                <a:gd name="connsiteX1-91" fmla="*/ 1247249 w 1247249"/>
                <a:gd name="connsiteY1-92" fmla="*/ 0 h 1186339"/>
                <a:gd name="connsiteX2-93" fmla="*/ 1227858 w 1247249"/>
                <a:gd name="connsiteY2-94" fmla="*/ 634853 h 1186339"/>
                <a:gd name="connsiteX3-95" fmla="*/ 0 w 1247249"/>
                <a:gd name="connsiteY3-96" fmla="*/ 1186339 h 1186339"/>
                <a:gd name="connsiteX0-97" fmla="*/ 0 w 1247249"/>
                <a:gd name="connsiteY0-98" fmla="*/ 1186339 h 1186339"/>
                <a:gd name="connsiteX1-99" fmla="*/ 1247249 w 1247249"/>
                <a:gd name="connsiteY1-100" fmla="*/ 0 h 1186339"/>
                <a:gd name="connsiteX2-101" fmla="*/ 1231416 w 1247249"/>
                <a:gd name="connsiteY2-102" fmla="*/ 638411 h 1186339"/>
                <a:gd name="connsiteX3-103" fmla="*/ 0 w 1247249"/>
                <a:gd name="connsiteY3-104" fmla="*/ 1186339 h 1186339"/>
                <a:gd name="connsiteX0-105" fmla="*/ 0 w 1247249"/>
                <a:gd name="connsiteY0-106" fmla="*/ 1186339 h 1186339"/>
                <a:gd name="connsiteX1-107" fmla="*/ 1247249 w 1247249"/>
                <a:gd name="connsiteY1-108" fmla="*/ 0 h 1186339"/>
                <a:gd name="connsiteX2-109" fmla="*/ 1231416 w 1247249"/>
                <a:gd name="connsiteY2-110" fmla="*/ 638411 h 1186339"/>
                <a:gd name="connsiteX3-111" fmla="*/ 0 w 1247249"/>
                <a:gd name="connsiteY3-112" fmla="*/ 1186339 h 1186339"/>
                <a:gd name="connsiteX0-113" fmla="*/ 0 w 1247249"/>
                <a:gd name="connsiteY0-114" fmla="*/ 1186339 h 1186339"/>
                <a:gd name="connsiteX1-115" fmla="*/ 1247249 w 1247249"/>
                <a:gd name="connsiteY1-116" fmla="*/ 0 h 1186339"/>
                <a:gd name="connsiteX2-117" fmla="*/ 1231416 w 1247249"/>
                <a:gd name="connsiteY2-118" fmla="*/ 638411 h 1186339"/>
                <a:gd name="connsiteX3-119" fmla="*/ 0 w 1247249"/>
                <a:gd name="connsiteY3-120" fmla="*/ 1186339 h 1186339"/>
              </a:gdLst>
              <a:ahLst/>
              <a:cxnLst>
                <a:cxn ang="0">
                  <a:pos x="connsiteX0-1" y="connsiteY0-2"/>
                </a:cxn>
                <a:cxn ang="0">
                  <a:pos x="connsiteX1-3" y="connsiteY1-4"/>
                </a:cxn>
                <a:cxn ang="0">
                  <a:pos x="connsiteX2-5" y="connsiteY2-6"/>
                </a:cxn>
                <a:cxn ang="0">
                  <a:pos x="connsiteX3-7" y="connsiteY3-8"/>
                </a:cxn>
              </a:cxnLst>
              <a:rect l="l" t="t" r="r" b="b"/>
              <a:pathLst>
                <a:path w="1247249" h="1186339">
                  <a:moveTo>
                    <a:pt x="0" y="1186339"/>
                  </a:moveTo>
                  <a:cubicBezTo>
                    <a:pt x="177366" y="310566"/>
                    <a:pt x="852847" y="57437"/>
                    <a:pt x="1247249" y="0"/>
                  </a:cubicBezTo>
                  <a:cubicBezTo>
                    <a:pt x="1055770" y="225850"/>
                    <a:pt x="1081329" y="426793"/>
                    <a:pt x="1231416" y="638411"/>
                  </a:cubicBezTo>
                  <a:cubicBezTo>
                    <a:pt x="597978" y="633668"/>
                    <a:pt x="270525" y="877981"/>
                    <a:pt x="0" y="1186339"/>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7" name="圆角矩形 11"/>
            <p:cNvSpPr/>
            <p:nvPr/>
          </p:nvSpPr>
          <p:spPr>
            <a:xfrm>
              <a:off x="1331640" y="3079858"/>
              <a:ext cx="198918" cy="87624"/>
            </a:xfrm>
            <a:custGeom>
              <a:avLst/>
              <a:gdLst/>
              <a:ahLst/>
              <a:cxnLst/>
              <a:rect l="l" t="t" r="r" b="b"/>
              <a:pathLst>
                <a:path w="198918" h="87624">
                  <a:moveTo>
                    <a:pt x="43812" y="0"/>
                  </a:moveTo>
                  <a:lnTo>
                    <a:pt x="198918" y="0"/>
                  </a:lnTo>
                  <a:lnTo>
                    <a:pt x="198918" y="87624"/>
                  </a:lnTo>
                  <a:lnTo>
                    <a:pt x="43812" y="87624"/>
                  </a:lnTo>
                  <a:cubicBezTo>
                    <a:pt x="19615" y="87624"/>
                    <a:pt x="0" y="68009"/>
                    <a:pt x="0" y="43812"/>
                  </a:cubicBezTo>
                  <a:cubicBezTo>
                    <a:pt x="0" y="19615"/>
                    <a:pt x="19615" y="0"/>
                    <a:pt x="43812" y="0"/>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8" name="空心弧 15"/>
            <p:cNvSpPr/>
            <p:nvPr/>
          </p:nvSpPr>
          <p:spPr>
            <a:xfrm rot="5400000">
              <a:off x="3312321" y="2346812"/>
              <a:ext cx="509372" cy="1121419"/>
            </a:xfrm>
            <a:custGeom>
              <a:avLst/>
              <a:gdLst/>
              <a:ahLst/>
              <a:cxnLst/>
              <a:rect l="l" t="t" r="r" b="b"/>
              <a:pathLst>
                <a:path w="509372" h="1121419">
                  <a:moveTo>
                    <a:pt x="507512" y="1121419"/>
                  </a:moveTo>
                  <a:lnTo>
                    <a:pt x="509372" y="1119300"/>
                  </a:lnTo>
                  <a:lnTo>
                    <a:pt x="509372" y="1121419"/>
                  </a:lnTo>
                  <a:close/>
                  <a:moveTo>
                    <a:pt x="430106" y="1116802"/>
                  </a:moveTo>
                  <a:lnTo>
                    <a:pt x="434159" y="1121419"/>
                  </a:lnTo>
                  <a:lnTo>
                    <a:pt x="430599" y="1121419"/>
                  </a:lnTo>
                  <a:cubicBezTo>
                    <a:pt x="430325" y="1119896"/>
                    <a:pt x="430214" y="1118353"/>
                    <a:pt x="430106" y="1116802"/>
                  </a:cubicBezTo>
                  <a:close/>
                  <a:moveTo>
                    <a:pt x="0" y="259419"/>
                  </a:moveTo>
                  <a:lnTo>
                    <a:pt x="832" y="257324"/>
                  </a:lnTo>
                  <a:lnTo>
                    <a:pt x="0" y="257324"/>
                  </a:lnTo>
                  <a:cubicBezTo>
                    <a:pt x="0" y="161091"/>
                    <a:pt x="53696" y="72900"/>
                    <a:pt x="139188" y="28721"/>
                  </a:cubicBezTo>
                  <a:cubicBezTo>
                    <a:pt x="224680" y="-15459"/>
                    <a:pt x="327679" y="-8244"/>
                    <a:pt x="406177" y="47423"/>
                  </a:cubicBezTo>
                  <a:cubicBezTo>
                    <a:pt x="466571" y="90252"/>
                    <a:pt x="504696" y="156253"/>
                    <a:pt x="509372" y="227993"/>
                  </a:cubicBezTo>
                  <a:lnTo>
                    <a:pt x="509372" y="1073841"/>
                  </a:lnTo>
                  <a:cubicBezTo>
                    <a:pt x="502538" y="1059565"/>
                    <a:pt x="487753" y="1050433"/>
                    <a:pt x="470835" y="1050433"/>
                  </a:cubicBezTo>
                  <a:cubicBezTo>
                    <a:pt x="451854" y="1050433"/>
                    <a:pt x="435559" y="1061928"/>
                    <a:pt x="428567" y="1078352"/>
                  </a:cubicBezTo>
                  <a:cubicBezTo>
                    <a:pt x="427251" y="1065847"/>
                    <a:pt x="427023" y="1052948"/>
                    <a:pt x="427023" y="1039779"/>
                  </a:cubicBezTo>
                  <a:lnTo>
                    <a:pt x="427023" y="281216"/>
                  </a:lnTo>
                  <a:lnTo>
                    <a:pt x="427023" y="281216"/>
                  </a:lnTo>
                  <a:lnTo>
                    <a:pt x="427023" y="236015"/>
                  </a:lnTo>
                  <a:lnTo>
                    <a:pt x="426558" y="236015"/>
                  </a:lnTo>
                  <a:cubicBezTo>
                    <a:pt x="420904" y="189157"/>
                    <a:pt x="395728" y="146071"/>
                    <a:pt x="356132" y="117992"/>
                  </a:cubicBezTo>
                  <a:cubicBezTo>
                    <a:pt x="304025" y="81040"/>
                    <a:pt x="235655" y="76251"/>
                    <a:pt x="178905" y="105577"/>
                  </a:cubicBezTo>
                  <a:cubicBezTo>
                    <a:pt x="122253" y="134854"/>
                    <a:pt x="86634" y="193244"/>
                    <a:pt x="86558" y="256996"/>
                  </a:cubicBezTo>
                  <a:cubicBezTo>
                    <a:pt x="87499" y="257768"/>
                    <a:pt x="87520" y="258591"/>
                    <a:pt x="87520" y="259419"/>
                  </a:cubicBezTo>
                  <a:cubicBezTo>
                    <a:pt x="87520" y="284619"/>
                    <a:pt x="67928" y="305047"/>
                    <a:pt x="43760" y="305047"/>
                  </a:cubicBezTo>
                  <a:cubicBezTo>
                    <a:pt x="19592" y="305047"/>
                    <a:pt x="0" y="284619"/>
                    <a:pt x="0" y="259419"/>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wipe(left)">
                                      <p:cBhvr>
                                        <p:cTn id="7" dur="500"/>
                                        <p:tgtEl>
                                          <p:spTgt spid="194"/>
                                        </p:tgtEl>
                                      </p:cBhvr>
                                    </p:animEffect>
                                  </p:childTnLst>
                                </p:cTn>
                              </p:par>
                              <p:par>
                                <p:cTn id="8" presetID="2" presetClass="entr" presetSubtype="2"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additive="base">
                                        <p:cTn id="10" dur="500" fill="hold"/>
                                        <p:tgtEl>
                                          <p:spTgt spid="2"/>
                                        </p:tgtEl>
                                        <p:attrNameLst>
                                          <p:attrName>ppt_x</p:attrName>
                                        </p:attrNameLst>
                                      </p:cBhvr>
                                      <p:tavLst>
                                        <p:tav tm="0">
                                          <p:val>
                                            <p:strVal val="1+#ppt_w/2"/>
                                          </p:val>
                                        </p:tav>
                                        <p:tav tm="100000">
                                          <p:val>
                                            <p:strVal val="#ppt_x"/>
                                          </p:val>
                                        </p:tav>
                                      </p:tavLst>
                                    </p:anim>
                                    <p:anim calcmode="lin" valueType="num">
                                      <p:cBhvr additive="base">
                                        <p:cTn id="11"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矩形 193"/>
          <p:cNvSpPr/>
          <p:nvPr/>
        </p:nvSpPr>
        <p:spPr>
          <a:xfrm>
            <a:off x="0" y="434529"/>
            <a:ext cx="755576" cy="4090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434" name="文本框 71"/>
          <p:cNvSpPr txBox="1"/>
          <p:nvPr/>
        </p:nvSpPr>
        <p:spPr>
          <a:xfrm>
            <a:off x="906145" y="123825"/>
            <a:ext cx="4171950" cy="612775"/>
          </a:xfrm>
          <a:prstGeom prst="rect">
            <a:avLst/>
          </a:prstGeom>
          <a:noFill/>
          <a:ln w="9525">
            <a:noFill/>
          </a:ln>
        </p:spPr>
        <p:txBody>
          <a:bodyPr wrap="square" anchor="t">
            <a:spAutoFit/>
          </a:bodyPr>
          <a:p>
            <a:r>
              <a:rPr lang="zh-CN" altLang="en-US" sz="3200" dirty="0">
                <a:solidFill>
                  <a:schemeClr val="tx1"/>
                </a:solidFill>
                <a:latin typeface="微软雅黑" panose="020B0503020204020204" pitchFamily="34" charset="-122"/>
                <a:ea typeface="微软雅黑" panose="020B0503020204020204" pitchFamily="34" charset="-122"/>
              </a:rPr>
              <a:t>边界值分析</a:t>
            </a:r>
            <a:endParaRPr lang="zh-CN" altLang="en-US" sz="3200" dirty="0">
              <a:solidFill>
                <a:schemeClr val="tx1"/>
              </a:solidFill>
              <a:latin typeface="微软雅黑" panose="020B0503020204020204" pitchFamily="34" charset="-122"/>
              <a:ea typeface="微软雅黑" panose="020B0503020204020204" pitchFamily="34" charset="-122"/>
            </a:endParaRPr>
          </a:p>
        </p:txBody>
      </p:sp>
      <p:sp>
        <p:nvSpPr>
          <p:cNvPr id="18435" name="文本框 1"/>
          <p:cNvSpPr txBox="1"/>
          <p:nvPr/>
        </p:nvSpPr>
        <p:spPr>
          <a:xfrm>
            <a:off x="906145" y="681355"/>
            <a:ext cx="8282305" cy="3784600"/>
          </a:xfrm>
          <a:prstGeom prst="rect">
            <a:avLst/>
          </a:prstGeom>
          <a:noFill/>
          <a:ln w="9525">
            <a:noFill/>
          </a:ln>
        </p:spPr>
        <p:txBody>
          <a:bodyPr wrap="square" anchor="t">
            <a:spAutoFit/>
          </a:bodyPr>
          <a:p>
            <a:r>
              <a:rPr lang="zh-CN" altLang="en-US" sz="2400">
                <a:solidFill>
                  <a:srgbClr val="FF0000"/>
                </a:solidFill>
                <a:latin typeface="微软雅黑" panose="020B0503020204020204" pitchFamily="34" charset="-122"/>
                <a:ea typeface="微软雅黑" panose="020B0503020204020204" pitchFamily="34" charset="-122"/>
              </a:rPr>
              <a:t>边界值分析</a:t>
            </a:r>
            <a:r>
              <a:rPr lang="zh-CN" altLang="en-US" sz="2400">
                <a:latin typeface="微软雅黑" panose="020B0503020204020204" pitchFamily="34" charset="-122"/>
                <a:ea typeface="微软雅黑" panose="020B0503020204020204" pitchFamily="34" charset="-122"/>
              </a:rPr>
              <a:t>是对输入或输出的边界值进行测试的一种方法，它通常作为等价类划分法的补充，这种情况下的测试用例来自等价类的边界。</a:t>
            </a:r>
            <a:endParaRPr lang="zh-CN" altLang="en-US" sz="2400">
              <a:latin typeface="微软雅黑" panose="020B0503020204020204" pitchFamily="34" charset="-122"/>
              <a:ea typeface="微软雅黑" panose="020B0503020204020204" pitchFamily="34" charset="-122"/>
            </a:endParaRPr>
          </a:p>
          <a:p>
            <a:r>
              <a:rPr lang="zh-CN" altLang="en-US" sz="2400">
                <a:latin typeface="微软雅黑" panose="020B0503020204020204" pitchFamily="34" charset="-122"/>
                <a:ea typeface="微软雅黑" panose="020B0503020204020204" pitchFamily="34" charset="-122"/>
              </a:rPr>
              <a:t>• 先确定边界：通常输入或输出等价类的边界就是应  该着重测试的边界情况。</a:t>
            </a:r>
            <a:endParaRPr lang="zh-CN" altLang="en-US" sz="2400">
              <a:latin typeface="微软雅黑" panose="020B0503020204020204" pitchFamily="34" charset="-122"/>
              <a:ea typeface="微软雅黑" panose="020B0503020204020204" pitchFamily="34" charset="-122"/>
            </a:endParaRPr>
          </a:p>
          <a:p>
            <a:r>
              <a:rPr lang="zh-CN" altLang="en-US" sz="2400">
                <a:latin typeface="微软雅黑" panose="020B0503020204020204" pitchFamily="34" charset="-122"/>
                <a:ea typeface="微软雅黑" panose="020B0503020204020204" pitchFamily="34" charset="-122"/>
              </a:rPr>
              <a:t>• 选取正好等于、刚刚大于或刚刚小于边界的值作为测试数据，而不是选取等价类中的典型值或任意值。</a:t>
            </a:r>
            <a:endParaRPr lang="zh-CN" altLang="en-US" sz="2400">
              <a:latin typeface="微软雅黑" panose="020B0503020204020204" pitchFamily="34" charset="-122"/>
              <a:ea typeface="微软雅黑" panose="020B0503020204020204" pitchFamily="34" charset="-122"/>
            </a:endParaRPr>
          </a:p>
          <a:p>
            <a:r>
              <a:rPr lang="zh-CN" altLang="en-US" sz="2400">
                <a:latin typeface="微软雅黑" panose="020B0503020204020204" pitchFamily="34" charset="-122"/>
                <a:ea typeface="微软雅黑" panose="020B0503020204020204" pitchFamily="34" charset="-122"/>
              </a:rPr>
              <a:t>实践表明：</a:t>
            </a:r>
            <a:r>
              <a:rPr lang="zh-CN" altLang="en-US" sz="2400">
                <a:solidFill>
                  <a:srgbClr val="FF0000"/>
                </a:solidFill>
                <a:latin typeface="微软雅黑" panose="020B0503020204020204" pitchFamily="34" charset="-122"/>
                <a:ea typeface="微软雅黑" panose="020B0503020204020204" pitchFamily="34" charset="-122"/>
              </a:rPr>
              <a:t>大多数故障往往发生在输入定义域或输出值域的边界上，而不是内部</a:t>
            </a:r>
            <a:r>
              <a:rPr lang="zh-CN" altLang="en-US" sz="2400">
                <a:latin typeface="微软雅黑" panose="020B0503020204020204" pitchFamily="34" charset="-122"/>
                <a:ea typeface="微软雅黑" panose="020B0503020204020204" pitchFamily="34" charset="-122"/>
              </a:rPr>
              <a:t>。因此，针对各种边界情况设计测试用例，通常会取得很好的测试效果。</a:t>
            </a:r>
            <a:endParaRPr lang="zh-CN" altLang="en-US" sz="2400">
              <a:latin typeface="微软雅黑" panose="020B0503020204020204" pitchFamily="34" charset="-122"/>
              <a:ea typeface="微软雅黑" panose="020B0503020204020204" pitchFamily="34"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wipe(left)">
                                      <p:cBhvr>
                                        <p:cTn id="7"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984763" y="1596731"/>
            <a:ext cx="1490862" cy="830997"/>
          </a:xfrm>
          <a:prstGeom prst="rect">
            <a:avLst/>
          </a:prstGeom>
          <a:effectLst/>
        </p:spPr>
        <p:txBody>
          <a:bodyPr wrap="square">
            <a:spAutoFit/>
          </a:bodyPr>
          <a:lstStyle>
            <a:defPPr>
              <a:defRPr lang="zh-CN"/>
            </a:defPPr>
            <a:lvl1pPr algn="just" fontAlgn="auto">
              <a:spcBef>
                <a:spcPts val="0"/>
              </a:spcBef>
              <a:spcAft>
                <a:spcPts val="0"/>
              </a:spcAft>
              <a:defRPr sz="2400" b="0">
                <a:solidFill>
                  <a:schemeClr val="tx2">
                    <a:alpha val="91000"/>
                  </a:schemeClr>
                </a:solidFill>
                <a:latin typeface="Impact" panose="020B0806030902050204" pitchFamily="34" charset="0"/>
                <a:ea typeface="微软雅黑" panose="020B0503020204020204" pitchFamily="34" charset="-122"/>
                <a:cs typeface="方正豪体简体" panose="03000509000000000000" pitchFamily="65" charset="-122"/>
              </a:defRPr>
            </a:lvl1pPr>
          </a:lstStyle>
          <a:p>
            <a:r>
              <a:rPr lang="en-US" altLang="zh-CN" dirty="0">
                <a:solidFill>
                  <a:schemeClr val="tx1">
                    <a:lumMod val="65000"/>
                    <a:lumOff val="35000"/>
                    <a:alpha val="40000"/>
                  </a:schemeClr>
                </a:solidFill>
              </a:rPr>
              <a:t>CONTENTS</a:t>
            </a:r>
            <a:endParaRPr lang="en-US" altLang="zh-CN" dirty="0">
              <a:solidFill>
                <a:schemeClr val="tx1">
                  <a:lumMod val="65000"/>
                  <a:lumOff val="35000"/>
                  <a:alpha val="40000"/>
                </a:schemeClr>
              </a:solidFill>
            </a:endParaRPr>
          </a:p>
          <a:p>
            <a:endParaRPr lang="en-US" altLang="zh-CN" dirty="0">
              <a:solidFill>
                <a:schemeClr val="tx1">
                  <a:lumMod val="65000"/>
                  <a:lumOff val="35000"/>
                  <a:alpha val="40000"/>
                </a:schemeClr>
              </a:solidFill>
            </a:endParaRPr>
          </a:p>
        </p:txBody>
      </p:sp>
      <p:sp>
        <p:nvSpPr>
          <p:cNvPr id="5" name="矩形 4"/>
          <p:cNvSpPr/>
          <p:nvPr/>
        </p:nvSpPr>
        <p:spPr>
          <a:xfrm>
            <a:off x="6446229" y="1350510"/>
            <a:ext cx="1584177" cy="707886"/>
          </a:xfrm>
          <a:prstGeom prst="rect">
            <a:avLst/>
          </a:prstGeom>
          <a:effectLst/>
        </p:spPr>
        <p:txBody>
          <a:bodyPr wrap="square">
            <a:spAutoFit/>
          </a:bodyPr>
          <a:lstStyle/>
          <a:p>
            <a:pPr algn="just" fontAlgn="auto">
              <a:spcBef>
                <a:spcPts val="0"/>
              </a:spcBef>
              <a:spcAft>
                <a:spcPts val="0"/>
              </a:spcAft>
              <a:defRPr/>
            </a:pPr>
            <a:r>
              <a:rPr lang="zh-CN" altLang="en-US" sz="4000" b="1" dirty="0" smtClean="0">
                <a:solidFill>
                  <a:schemeClr val="tx1">
                    <a:lumMod val="65000"/>
                    <a:lumOff val="35000"/>
                    <a:alpha val="91000"/>
                  </a:schemeClr>
                </a:solidFill>
                <a:latin typeface="微软雅黑" panose="020B0503020204020204" pitchFamily="34" charset="-122"/>
                <a:ea typeface="微软雅黑" panose="020B0503020204020204" pitchFamily="34" charset="-122"/>
              </a:rPr>
              <a:t>目 录</a:t>
            </a:r>
            <a:endParaRPr lang="en-US" altLang="zh-CN" sz="4000" b="1" dirty="0">
              <a:solidFill>
                <a:schemeClr val="tx1">
                  <a:lumMod val="65000"/>
                  <a:lumOff val="35000"/>
                  <a:alpha val="91000"/>
                </a:schemeClr>
              </a:solidFill>
              <a:latin typeface="微软雅黑" panose="020B0503020204020204" pitchFamily="34" charset="-122"/>
              <a:ea typeface="微软雅黑" panose="020B0503020204020204" pitchFamily="34" charset="-122"/>
            </a:endParaRPr>
          </a:p>
        </p:txBody>
      </p:sp>
      <p:cxnSp>
        <p:nvCxnSpPr>
          <p:cNvPr id="6" name="直接连接符 5"/>
          <p:cNvCxnSpPr/>
          <p:nvPr/>
        </p:nvCxnSpPr>
        <p:spPr>
          <a:xfrm flipH="1">
            <a:off x="1744403" y="2058396"/>
            <a:ext cx="6067957"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7601585" y="681355"/>
            <a:ext cx="776605" cy="1003935"/>
            <a:chOff x="11971" y="1073"/>
            <a:chExt cx="1223" cy="1581"/>
          </a:xfrm>
        </p:grpSpPr>
        <p:sp>
          <p:nvSpPr>
            <p:cNvPr id="7" name="等腰三角形 6"/>
            <p:cNvSpPr/>
            <p:nvPr/>
          </p:nvSpPr>
          <p:spPr>
            <a:xfrm rot="18035669">
              <a:off x="11932" y="1112"/>
              <a:ext cx="567" cy="48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rot="21283757">
              <a:off x="12617" y="1595"/>
              <a:ext cx="302" cy="261"/>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rot="15968008">
              <a:off x="12776" y="2236"/>
              <a:ext cx="479" cy="35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标题层"/>
          <p:cNvSpPr txBox="1"/>
          <p:nvPr/>
        </p:nvSpPr>
        <p:spPr bwMode="auto">
          <a:xfrm>
            <a:off x="2248459" y="2395399"/>
            <a:ext cx="599460" cy="523220"/>
          </a:xfrm>
          <a:prstGeom prst="rect">
            <a:avLst/>
          </a:prstGeom>
          <a:noFill/>
          <a:effectLst/>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800" b="0" i="0" u="none" strike="noStrike" kern="0" cap="none" spc="0" normalizeH="0" baseline="0" noProof="0" dirty="0" smtClean="0">
                <a:ln>
                  <a:noFill/>
                </a:ln>
                <a:solidFill>
                  <a:schemeClr val="tx1">
                    <a:lumMod val="65000"/>
                    <a:lumOff val="35000"/>
                  </a:schemeClr>
                </a:solidFill>
                <a:effectLst/>
                <a:uLnTx/>
                <a:uFillTx/>
                <a:latin typeface="Impact" panose="020B0806030902050204" pitchFamily="34" charset="0"/>
                <a:ea typeface="微软雅黑" panose="020B0503020204020204" pitchFamily="34" charset="-122"/>
                <a:cs typeface="Arial" panose="020B0604020202020204" pitchFamily="34" charset="0"/>
              </a:rPr>
              <a:t>01</a:t>
            </a:r>
            <a:endParaRPr kumimoji="0" lang="zh-CN" altLang="en-US" sz="2800" b="0" i="0" u="none" strike="noStrike" kern="0" cap="none" spc="0" normalizeH="0" baseline="0" noProof="0" dirty="0">
              <a:ln>
                <a:noFill/>
              </a:ln>
              <a:solidFill>
                <a:schemeClr val="tx1">
                  <a:lumMod val="65000"/>
                  <a:lumOff val="35000"/>
                </a:schemeClr>
              </a:solidFill>
              <a:effectLst/>
              <a:uLnTx/>
              <a:uFillTx/>
              <a:latin typeface="Impact" panose="020B0806030902050204" pitchFamily="34" charset="0"/>
              <a:ea typeface="微软雅黑" panose="020B0503020204020204" pitchFamily="34" charset="-122"/>
              <a:cs typeface="Arial" panose="020B0604020202020204" pitchFamily="34" charset="0"/>
            </a:endParaRPr>
          </a:p>
        </p:txBody>
      </p:sp>
      <p:cxnSp>
        <p:nvCxnSpPr>
          <p:cNvPr id="71" name="直接连接符 70"/>
          <p:cNvCxnSpPr/>
          <p:nvPr/>
        </p:nvCxnSpPr>
        <p:spPr>
          <a:xfrm>
            <a:off x="2907774" y="2448338"/>
            <a:ext cx="0" cy="417343"/>
          </a:xfrm>
          <a:prstGeom prst="line">
            <a:avLst/>
          </a:prstGeom>
          <a:noFill/>
          <a:ln w="9525" cap="flat" cmpd="sng" algn="ctr">
            <a:solidFill>
              <a:schemeClr val="tx1">
                <a:lumMod val="65000"/>
                <a:lumOff val="35000"/>
              </a:schemeClr>
            </a:solidFill>
            <a:prstDash val="solid"/>
          </a:ln>
          <a:effectLst/>
        </p:spPr>
      </p:cxnSp>
      <p:sp>
        <p:nvSpPr>
          <p:cNvPr id="72" name="标题层"/>
          <p:cNvSpPr txBox="1"/>
          <p:nvPr/>
        </p:nvSpPr>
        <p:spPr bwMode="auto">
          <a:xfrm>
            <a:off x="2976229" y="2395399"/>
            <a:ext cx="2520189" cy="521970"/>
          </a:xfrm>
          <a:prstGeom prst="rect">
            <a:avLst/>
          </a:prstGeom>
          <a:noFill/>
          <a:effectLst/>
        </p:spPr>
        <p:txBody>
          <a:bodyPr wrap="square">
            <a:spAutoFit/>
          </a:bodyPr>
          <a:lstStyle/>
          <a:p>
            <a:pPr lvl="0">
              <a:defRPr/>
            </a:pPr>
            <a:r>
              <a:rPr lang="zh-CN" altLang="en-US" sz="2800" b="1" dirty="0">
                <a:solidFill>
                  <a:schemeClr val="tx1">
                    <a:lumMod val="65000"/>
                    <a:lumOff val="35000"/>
                  </a:schemeClr>
                </a:solidFill>
                <a:latin typeface="微软雅黑" panose="020B0503020204020204" pitchFamily="34" charset="-122"/>
                <a:ea typeface="微软雅黑" panose="020B0503020204020204" pitchFamily="34" charset="-122"/>
              </a:rPr>
              <a:t>单元测试</a:t>
            </a:r>
            <a:endParaRPr lang="zh-CN" altLang="en-US" sz="28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0" name="标题层"/>
          <p:cNvSpPr txBox="1"/>
          <p:nvPr/>
        </p:nvSpPr>
        <p:spPr bwMode="auto">
          <a:xfrm>
            <a:off x="2248459" y="2927848"/>
            <a:ext cx="599460" cy="523220"/>
          </a:xfrm>
          <a:prstGeom prst="rect">
            <a:avLst/>
          </a:prstGeom>
          <a:noFill/>
          <a:effectLst/>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800" b="0" i="0" u="none" strike="noStrike" kern="0" cap="none" spc="0" normalizeH="0" baseline="0" noProof="0" dirty="0" smtClean="0">
                <a:ln>
                  <a:noFill/>
                </a:ln>
                <a:solidFill>
                  <a:schemeClr val="tx1">
                    <a:lumMod val="65000"/>
                    <a:lumOff val="35000"/>
                  </a:schemeClr>
                </a:solidFill>
                <a:effectLst/>
                <a:uLnTx/>
                <a:uFillTx/>
                <a:latin typeface="Impact" panose="020B0806030902050204" pitchFamily="34" charset="0"/>
                <a:ea typeface="微软雅黑" panose="020B0503020204020204" pitchFamily="34" charset="-122"/>
                <a:cs typeface="Arial" panose="020B0604020202020204" pitchFamily="34" charset="0"/>
              </a:rPr>
              <a:t>02</a:t>
            </a:r>
            <a:endParaRPr kumimoji="0" lang="zh-CN" altLang="en-US" sz="2800" b="0" i="0" u="none" strike="noStrike" kern="0" cap="none" spc="0" normalizeH="0" baseline="0" noProof="0" dirty="0">
              <a:ln>
                <a:noFill/>
              </a:ln>
              <a:solidFill>
                <a:schemeClr val="tx1">
                  <a:lumMod val="65000"/>
                  <a:lumOff val="35000"/>
                </a:schemeClr>
              </a:solidFill>
              <a:effectLst/>
              <a:uLnTx/>
              <a:uFillTx/>
              <a:latin typeface="Impact" panose="020B0806030902050204" pitchFamily="34" charset="0"/>
              <a:ea typeface="微软雅黑" panose="020B0503020204020204" pitchFamily="34" charset="-122"/>
              <a:cs typeface="Arial" panose="020B0604020202020204" pitchFamily="34" charset="0"/>
            </a:endParaRPr>
          </a:p>
        </p:txBody>
      </p:sp>
      <p:cxnSp>
        <p:nvCxnSpPr>
          <p:cNvPr id="91" name="直接连接符 90"/>
          <p:cNvCxnSpPr/>
          <p:nvPr/>
        </p:nvCxnSpPr>
        <p:spPr>
          <a:xfrm>
            <a:off x="2907774" y="2980787"/>
            <a:ext cx="0" cy="417343"/>
          </a:xfrm>
          <a:prstGeom prst="line">
            <a:avLst/>
          </a:prstGeom>
          <a:noFill/>
          <a:ln w="9525" cap="flat" cmpd="sng" algn="ctr">
            <a:solidFill>
              <a:schemeClr val="tx1">
                <a:lumMod val="65000"/>
                <a:lumOff val="35000"/>
              </a:schemeClr>
            </a:solidFill>
            <a:prstDash val="solid"/>
          </a:ln>
          <a:effectLst/>
        </p:spPr>
      </p:cxnSp>
      <p:sp>
        <p:nvSpPr>
          <p:cNvPr id="92" name="标题层"/>
          <p:cNvSpPr txBox="1"/>
          <p:nvPr/>
        </p:nvSpPr>
        <p:spPr bwMode="auto">
          <a:xfrm>
            <a:off x="2976229" y="2927848"/>
            <a:ext cx="2520189" cy="521970"/>
          </a:xfrm>
          <a:prstGeom prst="rect">
            <a:avLst/>
          </a:prstGeom>
          <a:noFill/>
          <a:effectLst/>
        </p:spPr>
        <p:txBody>
          <a:bodyPr wrap="square">
            <a:spAutoFit/>
          </a:bodyPr>
          <a:lstStyle/>
          <a:p>
            <a:pPr lvl="0">
              <a:defRPr/>
            </a:pPr>
            <a:r>
              <a:rPr lang="zh-CN" altLang="en-US" sz="2800" b="1" dirty="0">
                <a:solidFill>
                  <a:schemeClr val="tx1">
                    <a:lumMod val="65000"/>
                    <a:lumOff val="35000"/>
                  </a:schemeClr>
                </a:solidFill>
                <a:latin typeface="微软雅黑" panose="020B0503020204020204" pitchFamily="34" charset="-122"/>
                <a:ea typeface="微软雅黑" panose="020B0503020204020204" pitchFamily="34" charset="-122"/>
              </a:rPr>
              <a:t>黑盒测试</a:t>
            </a:r>
            <a:endParaRPr lang="zh-CN" altLang="en-US" sz="28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5" name="标题层"/>
          <p:cNvSpPr txBox="1"/>
          <p:nvPr/>
        </p:nvSpPr>
        <p:spPr bwMode="auto">
          <a:xfrm>
            <a:off x="2248459" y="3460297"/>
            <a:ext cx="599460" cy="523220"/>
          </a:xfrm>
          <a:prstGeom prst="rect">
            <a:avLst/>
          </a:prstGeom>
          <a:noFill/>
          <a:effectLst/>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800" b="0" i="0" u="none" strike="noStrike" kern="0" cap="none" spc="0" normalizeH="0" baseline="0" noProof="0" dirty="0" smtClean="0">
                <a:ln>
                  <a:noFill/>
                </a:ln>
                <a:solidFill>
                  <a:schemeClr val="tx1">
                    <a:lumMod val="65000"/>
                    <a:lumOff val="35000"/>
                  </a:schemeClr>
                </a:solidFill>
                <a:effectLst/>
                <a:uLnTx/>
                <a:uFillTx/>
                <a:latin typeface="Impact" panose="020B0806030902050204" pitchFamily="34" charset="0"/>
                <a:ea typeface="微软雅黑" panose="020B0503020204020204" pitchFamily="34" charset="-122"/>
                <a:cs typeface="Arial" panose="020B0604020202020204" pitchFamily="34" charset="0"/>
              </a:rPr>
              <a:t>03</a:t>
            </a:r>
            <a:endParaRPr kumimoji="0" lang="zh-CN" altLang="en-US" sz="2800" b="0" i="0" u="none" strike="noStrike" kern="0" cap="none" spc="0" normalizeH="0" baseline="0" noProof="0" dirty="0">
              <a:ln>
                <a:noFill/>
              </a:ln>
              <a:solidFill>
                <a:schemeClr val="tx1">
                  <a:lumMod val="65000"/>
                  <a:lumOff val="35000"/>
                </a:schemeClr>
              </a:solidFill>
              <a:effectLst/>
              <a:uLnTx/>
              <a:uFillTx/>
              <a:latin typeface="Impact" panose="020B0806030902050204" pitchFamily="34" charset="0"/>
              <a:ea typeface="微软雅黑" panose="020B0503020204020204" pitchFamily="34" charset="-122"/>
              <a:cs typeface="Arial" panose="020B0604020202020204" pitchFamily="34" charset="0"/>
            </a:endParaRPr>
          </a:p>
        </p:txBody>
      </p:sp>
      <p:cxnSp>
        <p:nvCxnSpPr>
          <p:cNvPr id="96" name="直接连接符 95"/>
          <p:cNvCxnSpPr/>
          <p:nvPr/>
        </p:nvCxnSpPr>
        <p:spPr>
          <a:xfrm>
            <a:off x="2907774" y="3513236"/>
            <a:ext cx="0" cy="417343"/>
          </a:xfrm>
          <a:prstGeom prst="line">
            <a:avLst/>
          </a:prstGeom>
          <a:noFill/>
          <a:ln w="9525" cap="flat" cmpd="sng" algn="ctr">
            <a:solidFill>
              <a:schemeClr val="tx1">
                <a:lumMod val="65000"/>
                <a:lumOff val="35000"/>
              </a:schemeClr>
            </a:solidFill>
            <a:prstDash val="solid"/>
          </a:ln>
          <a:effectLst/>
        </p:spPr>
      </p:cxnSp>
      <p:sp>
        <p:nvSpPr>
          <p:cNvPr id="97" name="标题层"/>
          <p:cNvSpPr txBox="1"/>
          <p:nvPr/>
        </p:nvSpPr>
        <p:spPr bwMode="auto">
          <a:xfrm>
            <a:off x="2976229" y="3461567"/>
            <a:ext cx="2520189" cy="521970"/>
          </a:xfrm>
          <a:prstGeom prst="rect">
            <a:avLst/>
          </a:prstGeom>
          <a:noFill/>
          <a:effectLst/>
        </p:spPr>
        <p:txBody>
          <a:bodyPr wrap="square">
            <a:spAutoFit/>
          </a:bodyPr>
          <a:lstStyle/>
          <a:p>
            <a:pPr lvl="0">
              <a:defRPr/>
            </a:pPr>
            <a:r>
              <a:rPr lang="zh-CN" altLang="en-US" sz="2800" b="1" dirty="0">
                <a:solidFill>
                  <a:schemeClr val="tx1">
                    <a:lumMod val="65000"/>
                    <a:lumOff val="35000"/>
                  </a:schemeClr>
                </a:solidFill>
                <a:latin typeface="微软雅黑" panose="020B0503020204020204" pitchFamily="34" charset="-122"/>
                <a:ea typeface="微软雅黑" panose="020B0503020204020204" pitchFamily="34" charset="-122"/>
              </a:rPr>
              <a:t>白盒测试</a:t>
            </a:r>
            <a:endParaRPr lang="zh-CN" altLang="en-US" sz="28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标题层"/>
          <p:cNvSpPr txBox="1"/>
          <p:nvPr/>
        </p:nvSpPr>
        <p:spPr bwMode="auto">
          <a:xfrm>
            <a:off x="2248459" y="4037512"/>
            <a:ext cx="599460" cy="521970"/>
          </a:xfrm>
          <a:prstGeom prst="rect">
            <a:avLst/>
          </a:prstGeom>
          <a:noFill/>
          <a:effectLst/>
        </p:spPr>
        <p:txBody>
          <a:bodyPr wrap="square">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800" b="0" i="0" u="none" strike="noStrike" kern="0" cap="none" spc="0" normalizeH="0" baseline="0" noProof="0" dirty="0" smtClean="0">
                <a:ln>
                  <a:noFill/>
                </a:ln>
                <a:solidFill>
                  <a:schemeClr val="tx1">
                    <a:lumMod val="65000"/>
                    <a:lumOff val="35000"/>
                  </a:schemeClr>
                </a:solidFill>
                <a:effectLst/>
                <a:uLnTx/>
                <a:uFillTx/>
                <a:latin typeface="Impact" panose="020B0806030902050204" pitchFamily="34" charset="0"/>
                <a:ea typeface="微软雅黑" panose="020B0503020204020204" pitchFamily="34" charset="-122"/>
                <a:cs typeface="Arial" panose="020B0604020202020204" pitchFamily="34" charset="0"/>
              </a:rPr>
              <a:t>04</a:t>
            </a:r>
            <a:endParaRPr kumimoji="0" lang="zh-CN" altLang="en-US" sz="2800" b="0" i="0" u="none" strike="noStrike" kern="0" cap="none" spc="0" normalizeH="0" baseline="0" noProof="0" dirty="0">
              <a:ln>
                <a:noFill/>
              </a:ln>
              <a:solidFill>
                <a:schemeClr val="tx1">
                  <a:lumMod val="65000"/>
                  <a:lumOff val="35000"/>
                </a:schemeClr>
              </a:solidFill>
              <a:effectLst/>
              <a:uLnTx/>
              <a:uFillTx/>
              <a:latin typeface="Impact" panose="020B0806030902050204" pitchFamily="34" charset="0"/>
              <a:ea typeface="微软雅黑" panose="020B0503020204020204" pitchFamily="34" charset="-122"/>
              <a:cs typeface="Arial" panose="020B0604020202020204" pitchFamily="34" charset="0"/>
            </a:endParaRPr>
          </a:p>
        </p:txBody>
      </p:sp>
      <p:sp>
        <p:nvSpPr>
          <p:cNvPr id="10" name="标题层"/>
          <p:cNvSpPr txBox="1"/>
          <p:nvPr/>
        </p:nvSpPr>
        <p:spPr bwMode="auto">
          <a:xfrm>
            <a:off x="2976229" y="3983537"/>
            <a:ext cx="2520189" cy="521970"/>
          </a:xfrm>
          <a:prstGeom prst="rect">
            <a:avLst/>
          </a:prstGeom>
          <a:noFill/>
          <a:effectLst/>
        </p:spPr>
        <p:txBody>
          <a:bodyPr wrap="square">
            <a:spAutoFit/>
          </a:bodyPr>
          <a:p>
            <a:pPr lvl="0">
              <a:defRPr/>
            </a:pPr>
            <a:r>
              <a:rPr lang="zh-CN" altLang="en-US" sz="2800" b="1" dirty="0">
                <a:solidFill>
                  <a:schemeClr val="tx1">
                    <a:lumMod val="65000"/>
                    <a:lumOff val="35000"/>
                  </a:schemeClr>
                </a:solidFill>
                <a:latin typeface="微软雅黑" panose="020B0503020204020204" pitchFamily="34" charset="-122"/>
                <a:ea typeface="微软雅黑" panose="020B0503020204020204" pitchFamily="34" charset="-122"/>
              </a:rPr>
              <a:t>功能测试</a:t>
            </a:r>
            <a:endParaRPr lang="zh-CN" altLang="en-US" sz="28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a:xfrm>
            <a:off x="2907774" y="4035206"/>
            <a:ext cx="0" cy="417343"/>
          </a:xfrm>
          <a:prstGeom prst="line">
            <a:avLst/>
          </a:prstGeom>
          <a:noFill/>
          <a:ln w="9525" cap="flat" cmpd="sng" algn="ctr">
            <a:solidFill>
              <a:schemeClr val="tx1">
                <a:lumMod val="65000"/>
                <a:lumOff val="35000"/>
              </a:schemeClr>
            </a:solidFill>
            <a:prstDash val="solid"/>
          </a:ln>
          <a:effectLst/>
        </p:spPr>
      </p:cxn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47" presetClass="entr" presetSubtype="0" fill="hold" grpId="0" nodeType="withEffect">
                                  <p:stCondLst>
                                    <p:cond delay="80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anim calcmode="lin" valueType="num">
                                      <p:cBhvr>
                                        <p:cTn id="12" dur="500" fill="hold"/>
                                        <p:tgtEl>
                                          <p:spTgt spid="3"/>
                                        </p:tgtEl>
                                        <p:attrNameLst>
                                          <p:attrName>ppt_x</p:attrName>
                                        </p:attrNameLst>
                                      </p:cBhvr>
                                      <p:tavLst>
                                        <p:tav tm="0">
                                          <p:val>
                                            <p:strVal val="#ppt_x"/>
                                          </p:val>
                                        </p:tav>
                                        <p:tav tm="100000">
                                          <p:val>
                                            <p:strVal val="#ppt_x"/>
                                          </p:val>
                                        </p:tav>
                                      </p:tavLst>
                                    </p:anim>
                                    <p:anim calcmode="lin" valueType="num">
                                      <p:cBhvr>
                                        <p:cTn id="13" dur="500" fill="hold"/>
                                        <p:tgtEl>
                                          <p:spTgt spid="3"/>
                                        </p:tgtEl>
                                        <p:attrNameLst>
                                          <p:attrName>ppt_y</p:attrName>
                                        </p:attrNameLst>
                                      </p:cBhvr>
                                      <p:tavLst>
                                        <p:tav tm="0">
                                          <p:val>
                                            <p:strVal val="#ppt_y-.1"/>
                                          </p:val>
                                        </p:tav>
                                        <p:tav tm="100000">
                                          <p:val>
                                            <p:strVal val="#ppt_y"/>
                                          </p:val>
                                        </p:tav>
                                      </p:tavLst>
                                    </p:anim>
                                  </p:childTnLst>
                                </p:cTn>
                              </p:par>
                              <p:par>
                                <p:cTn id="14" presetID="22" presetClass="entr" presetSubtype="2" fill="hold" nodeType="withEffect">
                                  <p:stCondLst>
                                    <p:cond delay="1200"/>
                                  </p:stCondLst>
                                  <p:childTnLst>
                                    <p:set>
                                      <p:cBhvr>
                                        <p:cTn id="15" dur="1" fill="hold">
                                          <p:stCondLst>
                                            <p:cond delay="0"/>
                                          </p:stCondLst>
                                        </p:cTn>
                                        <p:tgtEl>
                                          <p:spTgt spid="6"/>
                                        </p:tgtEl>
                                        <p:attrNameLst>
                                          <p:attrName>style.visibility</p:attrName>
                                        </p:attrNameLst>
                                      </p:cBhvr>
                                      <p:to>
                                        <p:strVal val="visible"/>
                                      </p:to>
                                    </p:set>
                                    <p:animEffect transition="in" filter="wipe(right)">
                                      <p:cBhvr>
                                        <p:cTn id="16" dur="500"/>
                                        <p:tgtEl>
                                          <p:spTgt spid="6"/>
                                        </p:tgtEl>
                                      </p:cBhvr>
                                    </p:animEffect>
                                  </p:childTnLst>
                                </p:cTn>
                              </p:par>
                            </p:childTnLst>
                          </p:cTn>
                        </p:par>
                        <p:par>
                          <p:cTn id="17" fill="hold">
                            <p:stCondLst>
                              <p:cond delay="500"/>
                            </p:stCondLst>
                            <p:childTnLst>
                              <p:par>
                                <p:cTn id="18" presetID="47" presetClass="entr" presetSubtype="0" fill="hold" nodeType="afterEffect">
                                  <p:stCondLst>
                                    <p:cond delay="0"/>
                                  </p:stCondLst>
                                  <p:childTnLst>
                                    <p:set>
                                      <p:cBhvr>
                                        <p:cTn id="19" dur="1" fill="hold">
                                          <p:stCondLst>
                                            <p:cond delay="0"/>
                                          </p:stCondLst>
                                        </p:cTn>
                                        <p:tgtEl>
                                          <p:spTgt spid="71"/>
                                        </p:tgtEl>
                                        <p:attrNameLst>
                                          <p:attrName>style.visibility</p:attrName>
                                        </p:attrNameLst>
                                      </p:cBhvr>
                                      <p:to>
                                        <p:strVal val="visible"/>
                                      </p:to>
                                    </p:set>
                                    <p:animEffect transition="in" filter="fade">
                                      <p:cBhvr>
                                        <p:cTn id="20" dur="600"/>
                                        <p:tgtEl>
                                          <p:spTgt spid="71"/>
                                        </p:tgtEl>
                                      </p:cBhvr>
                                    </p:animEffect>
                                    <p:anim calcmode="lin" valueType="num">
                                      <p:cBhvr>
                                        <p:cTn id="21" dur="600" fill="hold"/>
                                        <p:tgtEl>
                                          <p:spTgt spid="71"/>
                                        </p:tgtEl>
                                        <p:attrNameLst>
                                          <p:attrName>ppt_x</p:attrName>
                                        </p:attrNameLst>
                                      </p:cBhvr>
                                      <p:tavLst>
                                        <p:tav tm="0">
                                          <p:val>
                                            <p:strVal val="#ppt_x"/>
                                          </p:val>
                                        </p:tav>
                                        <p:tav tm="100000">
                                          <p:val>
                                            <p:strVal val="#ppt_x"/>
                                          </p:val>
                                        </p:tav>
                                      </p:tavLst>
                                    </p:anim>
                                    <p:anim calcmode="lin" valueType="num">
                                      <p:cBhvr>
                                        <p:cTn id="22" dur="600" fill="hold"/>
                                        <p:tgtEl>
                                          <p:spTgt spid="71"/>
                                        </p:tgtEl>
                                        <p:attrNameLst>
                                          <p:attrName>ppt_y</p:attrName>
                                        </p:attrNameLst>
                                      </p:cBhvr>
                                      <p:tavLst>
                                        <p:tav tm="0">
                                          <p:val>
                                            <p:strVal val="#ppt_y-.1"/>
                                          </p:val>
                                        </p:tav>
                                        <p:tav tm="100000">
                                          <p:val>
                                            <p:strVal val="#ppt_y"/>
                                          </p:val>
                                        </p:tav>
                                      </p:tavLst>
                                    </p:anim>
                                  </p:childTnLst>
                                </p:cTn>
                              </p:par>
                            </p:childTnLst>
                          </p:cTn>
                        </p:par>
                        <p:par>
                          <p:cTn id="23" fill="hold">
                            <p:stCondLst>
                              <p:cond delay="1500"/>
                            </p:stCondLst>
                            <p:childTnLst>
                              <p:par>
                                <p:cTn id="24" presetID="2" presetClass="entr" presetSubtype="8" decel="52500" fill="hold" grpId="0" nodeType="afterEffect">
                                  <p:stCondLst>
                                    <p:cond delay="0"/>
                                  </p:stCondLst>
                                  <p:childTnLst>
                                    <p:set>
                                      <p:cBhvr>
                                        <p:cTn id="25" dur="1" fill="hold">
                                          <p:stCondLst>
                                            <p:cond delay="0"/>
                                          </p:stCondLst>
                                        </p:cTn>
                                        <p:tgtEl>
                                          <p:spTgt spid="70"/>
                                        </p:tgtEl>
                                        <p:attrNameLst>
                                          <p:attrName>style.visibility</p:attrName>
                                        </p:attrNameLst>
                                      </p:cBhvr>
                                      <p:to>
                                        <p:strVal val="visible"/>
                                      </p:to>
                                    </p:set>
                                    <p:anim calcmode="lin" valueType="num">
                                      <p:cBhvr additive="base">
                                        <p:cTn id="26" dur="400" fill="hold"/>
                                        <p:tgtEl>
                                          <p:spTgt spid="70"/>
                                        </p:tgtEl>
                                        <p:attrNameLst>
                                          <p:attrName>ppt_x</p:attrName>
                                        </p:attrNameLst>
                                      </p:cBhvr>
                                      <p:tavLst>
                                        <p:tav tm="0">
                                          <p:val>
                                            <p:strVal val="0-#ppt_w/2"/>
                                          </p:val>
                                        </p:tav>
                                        <p:tav tm="100000">
                                          <p:val>
                                            <p:strVal val="#ppt_x"/>
                                          </p:val>
                                        </p:tav>
                                      </p:tavLst>
                                    </p:anim>
                                    <p:anim calcmode="lin" valueType="num">
                                      <p:cBhvr additive="base">
                                        <p:cTn id="27" dur="400" fill="hold"/>
                                        <p:tgtEl>
                                          <p:spTgt spid="70"/>
                                        </p:tgtEl>
                                        <p:attrNameLst>
                                          <p:attrName>ppt_y</p:attrName>
                                        </p:attrNameLst>
                                      </p:cBhvr>
                                      <p:tavLst>
                                        <p:tav tm="0">
                                          <p:val>
                                            <p:strVal val="#ppt_y"/>
                                          </p:val>
                                        </p:tav>
                                        <p:tav tm="100000">
                                          <p:val>
                                            <p:strVal val="#ppt_y"/>
                                          </p:val>
                                        </p:tav>
                                      </p:tavLst>
                                    </p:anim>
                                  </p:childTnLst>
                                </p:cTn>
                              </p:par>
                              <p:par>
                                <p:cTn id="28" presetID="2" presetClass="entr" presetSubtype="2" decel="52500" fill="hold" grpId="0" nodeType="withEffect">
                                  <p:stCondLst>
                                    <p:cond delay="0"/>
                                  </p:stCondLst>
                                  <p:childTnLst>
                                    <p:set>
                                      <p:cBhvr>
                                        <p:cTn id="29" dur="1" fill="hold">
                                          <p:stCondLst>
                                            <p:cond delay="0"/>
                                          </p:stCondLst>
                                        </p:cTn>
                                        <p:tgtEl>
                                          <p:spTgt spid="72"/>
                                        </p:tgtEl>
                                        <p:attrNameLst>
                                          <p:attrName>style.visibility</p:attrName>
                                        </p:attrNameLst>
                                      </p:cBhvr>
                                      <p:to>
                                        <p:strVal val="visible"/>
                                      </p:to>
                                    </p:set>
                                    <p:anim calcmode="lin" valueType="num">
                                      <p:cBhvr additive="base">
                                        <p:cTn id="30" dur="400" fill="hold"/>
                                        <p:tgtEl>
                                          <p:spTgt spid="72"/>
                                        </p:tgtEl>
                                        <p:attrNameLst>
                                          <p:attrName>ppt_x</p:attrName>
                                        </p:attrNameLst>
                                      </p:cBhvr>
                                      <p:tavLst>
                                        <p:tav tm="0">
                                          <p:val>
                                            <p:strVal val="1+#ppt_w/2"/>
                                          </p:val>
                                        </p:tav>
                                        <p:tav tm="100000">
                                          <p:val>
                                            <p:strVal val="#ppt_x"/>
                                          </p:val>
                                        </p:tav>
                                      </p:tavLst>
                                    </p:anim>
                                    <p:anim calcmode="lin" valueType="num">
                                      <p:cBhvr additive="base">
                                        <p:cTn id="31" dur="400" fill="hold"/>
                                        <p:tgtEl>
                                          <p:spTgt spid="72"/>
                                        </p:tgtEl>
                                        <p:attrNameLst>
                                          <p:attrName>ppt_y</p:attrName>
                                        </p:attrNameLst>
                                      </p:cBhvr>
                                      <p:tavLst>
                                        <p:tav tm="0">
                                          <p:val>
                                            <p:strVal val="#ppt_y"/>
                                          </p:val>
                                        </p:tav>
                                        <p:tav tm="100000">
                                          <p:val>
                                            <p:strVal val="#ppt_y"/>
                                          </p:val>
                                        </p:tav>
                                      </p:tavLst>
                                    </p:anim>
                                  </p:childTnLst>
                                </p:cTn>
                              </p:par>
                            </p:childTnLst>
                          </p:cTn>
                        </p:par>
                        <p:par>
                          <p:cTn id="32" fill="hold">
                            <p:stCondLst>
                              <p:cond delay="2000"/>
                            </p:stCondLst>
                            <p:childTnLst>
                              <p:par>
                                <p:cTn id="33" presetID="47" presetClass="entr" presetSubtype="0" fill="hold" nodeType="afterEffect">
                                  <p:stCondLst>
                                    <p:cond delay="0"/>
                                  </p:stCondLst>
                                  <p:childTnLst>
                                    <p:set>
                                      <p:cBhvr>
                                        <p:cTn id="34" dur="1" fill="hold">
                                          <p:stCondLst>
                                            <p:cond delay="0"/>
                                          </p:stCondLst>
                                        </p:cTn>
                                        <p:tgtEl>
                                          <p:spTgt spid="91"/>
                                        </p:tgtEl>
                                        <p:attrNameLst>
                                          <p:attrName>style.visibility</p:attrName>
                                        </p:attrNameLst>
                                      </p:cBhvr>
                                      <p:to>
                                        <p:strVal val="visible"/>
                                      </p:to>
                                    </p:set>
                                    <p:animEffect transition="in" filter="fade">
                                      <p:cBhvr>
                                        <p:cTn id="35" dur="600"/>
                                        <p:tgtEl>
                                          <p:spTgt spid="91"/>
                                        </p:tgtEl>
                                      </p:cBhvr>
                                    </p:animEffect>
                                    <p:anim calcmode="lin" valueType="num">
                                      <p:cBhvr>
                                        <p:cTn id="36" dur="600" fill="hold"/>
                                        <p:tgtEl>
                                          <p:spTgt spid="91"/>
                                        </p:tgtEl>
                                        <p:attrNameLst>
                                          <p:attrName>ppt_x</p:attrName>
                                        </p:attrNameLst>
                                      </p:cBhvr>
                                      <p:tavLst>
                                        <p:tav tm="0">
                                          <p:val>
                                            <p:strVal val="#ppt_x"/>
                                          </p:val>
                                        </p:tav>
                                        <p:tav tm="100000">
                                          <p:val>
                                            <p:strVal val="#ppt_x"/>
                                          </p:val>
                                        </p:tav>
                                      </p:tavLst>
                                    </p:anim>
                                    <p:anim calcmode="lin" valueType="num">
                                      <p:cBhvr>
                                        <p:cTn id="37" dur="600" fill="hold"/>
                                        <p:tgtEl>
                                          <p:spTgt spid="91"/>
                                        </p:tgtEl>
                                        <p:attrNameLst>
                                          <p:attrName>ppt_y</p:attrName>
                                        </p:attrNameLst>
                                      </p:cBhvr>
                                      <p:tavLst>
                                        <p:tav tm="0">
                                          <p:val>
                                            <p:strVal val="#ppt_y-.1"/>
                                          </p:val>
                                        </p:tav>
                                        <p:tav tm="100000">
                                          <p:val>
                                            <p:strVal val="#ppt_y"/>
                                          </p:val>
                                        </p:tav>
                                      </p:tavLst>
                                    </p:anim>
                                  </p:childTnLst>
                                </p:cTn>
                              </p:par>
                            </p:childTnLst>
                          </p:cTn>
                        </p:par>
                        <p:par>
                          <p:cTn id="38" fill="hold">
                            <p:stCondLst>
                              <p:cond delay="3000"/>
                            </p:stCondLst>
                            <p:childTnLst>
                              <p:par>
                                <p:cTn id="39" presetID="2" presetClass="entr" presetSubtype="8" decel="52500" fill="hold" grpId="0" nodeType="afterEffect">
                                  <p:stCondLst>
                                    <p:cond delay="0"/>
                                  </p:stCondLst>
                                  <p:childTnLst>
                                    <p:set>
                                      <p:cBhvr>
                                        <p:cTn id="40" dur="1" fill="hold">
                                          <p:stCondLst>
                                            <p:cond delay="0"/>
                                          </p:stCondLst>
                                        </p:cTn>
                                        <p:tgtEl>
                                          <p:spTgt spid="90"/>
                                        </p:tgtEl>
                                        <p:attrNameLst>
                                          <p:attrName>style.visibility</p:attrName>
                                        </p:attrNameLst>
                                      </p:cBhvr>
                                      <p:to>
                                        <p:strVal val="visible"/>
                                      </p:to>
                                    </p:set>
                                    <p:anim calcmode="lin" valueType="num">
                                      <p:cBhvr additive="base">
                                        <p:cTn id="41" dur="400" fill="hold"/>
                                        <p:tgtEl>
                                          <p:spTgt spid="90"/>
                                        </p:tgtEl>
                                        <p:attrNameLst>
                                          <p:attrName>ppt_x</p:attrName>
                                        </p:attrNameLst>
                                      </p:cBhvr>
                                      <p:tavLst>
                                        <p:tav tm="0">
                                          <p:val>
                                            <p:strVal val="0-#ppt_w/2"/>
                                          </p:val>
                                        </p:tav>
                                        <p:tav tm="100000">
                                          <p:val>
                                            <p:strVal val="#ppt_x"/>
                                          </p:val>
                                        </p:tav>
                                      </p:tavLst>
                                    </p:anim>
                                    <p:anim calcmode="lin" valueType="num">
                                      <p:cBhvr additive="base">
                                        <p:cTn id="42" dur="400" fill="hold"/>
                                        <p:tgtEl>
                                          <p:spTgt spid="90"/>
                                        </p:tgtEl>
                                        <p:attrNameLst>
                                          <p:attrName>ppt_y</p:attrName>
                                        </p:attrNameLst>
                                      </p:cBhvr>
                                      <p:tavLst>
                                        <p:tav tm="0">
                                          <p:val>
                                            <p:strVal val="#ppt_y"/>
                                          </p:val>
                                        </p:tav>
                                        <p:tav tm="100000">
                                          <p:val>
                                            <p:strVal val="#ppt_y"/>
                                          </p:val>
                                        </p:tav>
                                      </p:tavLst>
                                    </p:anim>
                                  </p:childTnLst>
                                </p:cTn>
                              </p:par>
                              <p:par>
                                <p:cTn id="43" presetID="2" presetClass="entr" presetSubtype="2" decel="52500" fill="hold" grpId="0" nodeType="withEffect">
                                  <p:stCondLst>
                                    <p:cond delay="0"/>
                                  </p:stCondLst>
                                  <p:childTnLst>
                                    <p:set>
                                      <p:cBhvr>
                                        <p:cTn id="44" dur="1" fill="hold">
                                          <p:stCondLst>
                                            <p:cond delay="0"/>
                                          </p:stCondLst>
                                        </p:cTn>
                                        <p:tgtEl>
                                          <p:spTgt spid="92"/>
                                        </p:tgtEl>
                                        <p:attrNameLst>
                                          <p:attrName>style.visibility</p:attrName>
                                        </p:attrNameLst>
                                      </p:cBhvr>
                                      <p:to>
                                        <p:strVal val="visible"/>
                                      </p:to>
                                    </p:set>
                                    <p:anim calcmode="lin" valueType="num">
                                      <p:cBhvr additive="base">
                                        <p:cTn id="45" dur="400" fill="hold"/>
                                        <p:tgtEl>
                                          <p:spTgt spid="92"/>
                                        </p:tgtEl>
                                        <p:attrNameLst>
                                          <p:attrName>ppt_x</p:attrName>
                                        </p:attrNameLst>
                                      </p:cBhvr>
                                      <p:tavLst>
                                        <p:tav tm="0">
                                          <p:val>
                                            <p:strVal val="1+#ppt_w/2"/>
                                          </p:val>
                                        </p:tav>
                                        <p:tav tm="100000">
                                          <p:val>
                                            <p:strVal val="#ppt_x"/>
                                          </p:val>
                                        </p:tav>
                                      </p:tavLst>
                                    </p:anim>
                                    <p:anim calcmode="lin" valueType="num">
                                      <p:cBhvr additive="base">
                                        <p:cTn id="46" dur="400" fill="hold"/>
                                        <p:tgtEl>
                                          <p:spTgt spid="92"/>
                                        </p:tgtEl>
                                        <p:attrNameLst>
                                          <p:attrName>ppt_y</p:attrName>
                                        </p:attrNameLst>
                                      </p:cBhvr>
                                      <p:tavLst>
                                        <p:tav tm="0">
                                          <p:val>
                                            <p:strVal val="#ppt_y"/>
                                          </p:val>
                                        </p:tav>
                                        <p:tav tm="100000">
                                          <p:val>
                                            <p:strVal val="#ppt_y"/>
                                          </p:val>
                                        </p:tav>
                                      </p:tavLst>
                                    </p:anim>
                                  </p:childTnLst>
                                </p:cTn>
                              </p:par>
                            </p:childTnLst>
                          </p:cTn>
                        </p:par>
                        <p:par>
                          <p:cTn id="47" fill="hold">
                            <p:stCondLst>
                              <p:cond delay="3500"/>
                            </p:stCondLst>
                            <p:childTnLst>
                              <p:par>
                                <p:cTn id="48" presetID="47" presetClass="entr" presetSubtype="0" fill="hold" nodeType="afterEffect">
                                  <p:stCondLst>
                                    <p:cond delay="0"/>
                                  </p:stCondLst>
                                  <p:childTnLst>
                                    <p:set>
                                      <p:cBhvr>
                                        <p:cTn id="49" dur="1" fill="hold">
                                          <p:stCondLst>
                                            <p:cond delay="0"/>
                                          </p:stCondLst>
                                        </p:cTn>
                                        <p:tgtEl>
                                          <p:spTgt spid="96"/>
                                        </p:tgtEl>
                                        <p:attrNameLst>
                                          <p:attrName>style.visibility</p:attrName>
                                        </p:attrNameLst>
                                      </p:cBhvr>
                                      <p:to>
                                        <p:strVal val="visible"/>
                                      </p:to>
                                    </p:set>
                                    <p:animEffect transition="in" filter="fade">
                                      <p:cBhvr>
                                        <p:cTn id="50" dur="600"/>
                                        <p:tgtEl>
                                          <p:spTgt spid="96"/>
                                        </p:tgtEl>
                                      </p:cBhvr>
                                    </p:animEffect>
                                    <p:anim calcmode="lin" valueType="num">
                                      <p:cBhvr>
                                        <p:cTn id="51" dur="600" fill="hold"/>
                                        <p:tgtEl>
                                          <p:spTgt spid="96"/>
                                        </p:tgtEl>
                                        <p:attrNameLst>
                                          <p:attrName>ppt_x</p:attrName>
                                        </p:attrNameLst>
                                      </p:cBhvr>
                                      <p:tavLst>
                                        <p:tav tm="0">
                                          <p:val>
                                            <p:strVal val="#ppt_x"/>
                                          </p:val>
                                        </p:tav>
                                        <p:tav tm="100000">
                                          <p:val>
                                            <p:strVal val="#ppt_x"/>
                                          </p:val>
                                        </p:tav>
                                      </p:tavLst>
                                    </p:anim>
                                    <p:anim calcmode="lin" valueType="num">
                                      <p:cBhvr>
                                        <p:cTn id="52" dur="600" fill="hold"/>
                                        <p:tgtEl>
                                          <p:spTgt spid="96"/>
                                        </p:tgtEl>
                                        <p:attrNameLst>
                                          <p:attrName>ppt_y</p:attrName>
                                        </p:attrNameLst>
                                      </p:cBhvr>
                                      <p:tavLst>
                                        <p:tav tm="0">
                                          <p:val>
                                            <p:strVal val="#ppt_y-.1"/>
                                          </p:val>
                                        </p:tav>
                                        <p:tav tm="100000">
                                          <p:val>
                                            <p:strVal val="#ppt_y"/>
                                          </p:val>
                                        </p:tav>
                                      </p:tavLst>
                                    </p:anim>
                                  </p:childTnLst>
                                </p:cTn>
                              </p:par>
                            </p:childTnLst>
                          </p:cTn>
                        </p:par>
                        <p:par>
                          <p:cTn id="53" fill="hold">
                            <p:stCondLst>
                              <p:cond delay="4500"/>
                            </p:stCondLst>
                            <p:childTnLst>
                              <p:par>
                                <p:cTn id="54" presetID="2" presetClass="entr" presetSubtype="8" decel="52500" fill="hold" grpId="0" nodeType="afterEffect">
                                  <p:stCondLst>
                                    <p:cond delay="0"/>
                                  </p:stCondLst>
                                  <p:childTnLst>
                                    <p:set>
                                      <p:cBhvr>
                                        <p:cTn id="55" dur="1" fill="hold">
                                          <p:stCondLst>
                                            <p:cond delay="0"/>
                                          </p:stCondLst>
                                        </p:cTn>
                                        <p:tgtEl>
                                          <p:spTgt spid="95"/>
                                        </p:tgtEl>
                                        <p:attrNameLst>
                                          <p:attrName>style.visibility</p:attrName>
                                        </p:attrNameLst>
                                      </p:cBhvr>
                                      <p:to>
                                        <p:strVal val="visible"/>
                                      </p:to>
                                    </p:set>
                                    <p:anim calcmode="lin" valueType="num">
                                      <p:cBhvr additive="base">
                                        <p:cTn id="56" dur="400" fill="hold"/>
                                        <p:tgtEl>
                                          <p:spTgt spid="95"/>
                                        </p:tgtEl>
                                        <p:attrNameLst>
                                          <p:attrName>ppt_x</p:attrName>
                                        </p:attrNameLst>
                                      </p:cBhvr>
                                      <p:tavLst>
                                        <p:tav tm="0">
                                          <p:val>
                                            <p:strVal val="0-#ppt_w/2"/>
                                          </p:val>
                                        </p:tav>
                                        <p:tav tm="100000">
                                          <p:val>
                                            <p:strVal val="#ppt_x"/>
                                          </p:val>
                                        </p:tav>
                                      </p:tavLst>
                                    </p:anim>
                                    <p:anim calcmode="lin" valueType="num">
                                      <p:cBhvr additive="base">
                                        <p:cTn id="57" dur="400" fill="hold"/>
                                        <p:tgtEl>
                                          <p:spTgt spid="95"/>
                                        </p:tgtEl>
                                        <p:attrNameLst>
                                          <p:attrName>ppt_y</p:attrName>
                                        </p:attrNameLst>
                                      </p:cBhvr>
                                      <p:tavLst>
                                        <p:tav tm="0">
                                          <p:val>
                                            <p:strVal val="#ppt_y"/>
                                          </p:val>
                                        </p:tav>
                                        <p:tav tm="100000">
                                          <p:val>
                                            <p:strVal val="#ppt_y"/>
                                          </p:val>
                                        </p:tav>
                                      </p:tavLst>
                                    </p:anim>
                                  </p:childTnLst>
                                </p:cTn>
                              </p:par>
                              <p:par>
                                <p:cTn id="58" presetID="2" presetClass="entr" presetSubtype="2" decel="52500" fill="hold" grpId="0" nodeType="withEffect">
                                  <p:stCondLst>
                                    <p:cond delay="0"/>
                                  </p:stCondLst>
                                  <p:childTnLst>
                                    <p:set>
                                      <p:cBhvr>
                                        <p:cTn id="59" dur="1" fill="hold">
                                          <p:stCondLst>
                                            <p:cond delay="0"/>
                                          </p:stCondLst>
                                        </p:cTn>
                                        <p:tgtEl>
                                          <p:spTgt spid="97"/>
                                        </p:tgtEl>
                                        <p:attrNameLst>
                                          <p:attrName>style.visibility</p:attrName>
                                        </p:attrNameLst>
                                      </p:cBhvr>
                                      <p:to>
                                        <p:strVal val="visible"/>
                                      </p:to>
                                    </p:set>
                                    <p:anim calcmode="lin" valueType="num">
                                      <p:cBhvr additive="base">
                                        <p:cTn id="60" dur="400" fill="hold"/>
                                        <p:tgtEl>
                                          <p:spTgt spid="97"/>
                                        </p:tgtEl>
                                        <p:attrNameLst>
                                          <p:attrName>ppt_x</p:attrName>
                                        </p:attrNameLst>
                                      </p:cBhvr>
                                      <p:tavLst>
                                        <p:tav tm="0">
                                          <p:val>
                                            <p:strVal val="1+#ppt_w/2"/>
                                          </p:val>
                                        </p:tav>
                                        <p:tav tm="100000">
                                          <p:val>
                                            <p:strVal val="#ppt_x"/>
                                          </p:val>
                                        </p:tav>
                                      </p:tavLst>
                                    </p:anim>
                                    <p:anim calcmode="lin" valueType="num">
                                      <p:cBhvr additive="base">
                                        <p:cTn id="61" dur="400" fill="hold"/>
                                        <p:tgtEl>
                                          <p:spTgt spid="97"/>
                                        </p:tgtEl>
                                        <p:attrNameLst>
                                          <p:attrName>ppt_y</p:attrName>
                                        </p:attrNameLst>
                                      </p:cBhvr>
                                      <p:tavLst>
                                        <p:tav tm="0">
                                          <p:val>
                                            <p:strVal val="#ppt_y"/>
                                          </p:val>
                                        </p:tav>
                                        <p:tav tm="100000">
                                          <p:val>
                                            <p:strVal val="#ppt_y"/>
                                          </p:val>
                                        </p:tav>
                                      </p:tavLst>
                                    </p:anim>
                                  </p:childTnLst>
                                </p:cTn>
                              </p:par>
                            </p:childTnLst>
                          </p:cTn>
                        </p:par>
                        <p:par>
                          <p:cTn id="62" fill="hold">
                            <p:stCondLst>
                              <p:cond delay="5000"/>
                            </p:stCondLst>
                            <p:childTnLst>
                              <p:par>
                                <p:cTn id="63" presetID="2" presetClass="entr" presetSubtype="8" decel="52500" fill="hold" grpId="0" nodeType="afterEffect">
                                  <p:stCondLst>
                                    <p:cond delay="0"/>
                                  </p:stCondLst>
                                  <p:childTnLst>
                                    <p:set>
                                      <p:cBhvr>
                                        <p:cTn id="64" dur="1" fill="hold">
                                          <p:stCondLst>
                                            <p:cond delay="0"/>
                                          </p:stCondLst>
                                        </p:cTn>
                                        <p:tgtEl>
                                          <p:spTgt spid="4"/>
                                        </p:tgtEl>
                                        <p:attrNameLst>
                                          <p:attrName>style.visibility</p:attrName>
                                        </p:attrNameLst>
                                      </p:cBhvr>
                                      <p:to>
                                        <p:strVal val="visible"/>
                                      </p:to>
                                    </p:set>
                                    <p:anim calcmode="lin" valueType="num">
                                      <p:cBhvr additive="base">
                                        <p:cTn id="65" dur="400" fill="hold"/>
                                        <p:tgtEl>
                                          <p:spTgt spid="4"/>
                                        </p:tgtEl>
                                        <p:attrNameLst>
                                          <p:attrName>ppt_x</p:attrName>
                                        </p:attrNameLst>
                                      </p:cBhvr>
                                      <p:tavLst>
                                        <p:tav tm="0">
                                          <p:val>
                                            <p:strVal val="0-#ppt_w/2"/>
                                          </p:val>
                                        </p:tav>
                                        <p:tav tm="100000">
                                          <p:val>
                                            <p:strVal val="#ppt_x"/>
                                          </p:val>
                                        </p:tav>
                                      </p:tavLst>
                                    </p:anim>
                                    <p:anim calcmode="lin" valueType="num">
                                      <p:cBhvr additive="base">
                                        <p:cTn id="66" dur="400" fill="hold"/>
                                        <p:tgtEl>
                                          <p:spTgt spid="4"/>
                                        </p:tgtEl>
                                        <p:attrNameLst>
                                          <p:attrName>ppt_y</p:attrName>
                                        </p:attrNameLst>
                                      </p:cBhvr>
                                      <p:tavLst>
                                        <p:tav tm="0">
                                          <p:val>
                                            <p:strVal val="#ppt_y"/>
                                          </p:val>
                                        </p:tav>
                                        <p:tav tm="100000">
                                          <p:val>
                                            <p:strVal val="#ppt_y"/>
                                          </p:val>
                                        </p:tav>
                                      </p:tavLst>
                                    </p:anim>
                                  </p:childTnLst>
                                </p:cTn>
                              </p:par>
                              <p:par>
                                <p:cTn id="67" presetID="2" presetClass="entr" presetSubtype="2" decel="52500" fill="hold" grpId="0" nodeType="withEffect">
                                  <p:stCondLst>
                                    <p:cond delay="0"/>
                                  </p:stCondLst>
                                  <p:childTnLst>
                                    <p:set>
                                      <p:cBhvr>
                                        <p:cTn id="68" dur="1" fill="hold">
                                          <p:stCondLst>
                                            <p:cond delay="0"/>
                                          </p:stCondLst>
                                        </p:cTn>
                                        <p:tgtEl>
                                          <p:spTgt spid="10"/>
                                        </p:tgtEl>
                                        <p:attrNameLst>
                                          <p:attrName>style.visibility</p:attrName>
                                        </p:attrNameLst>
                                      </p:cBhvr>
                                      <p:to>
                                        <p:strVal val="visible"/>
                                      </p:to>
                                    </p:set>
                                    <p:anim calcmode="lin" valueType="num">
                                      <p:cBhvr additive="base">
                                        <p:cTn id="69" dur="400" fill="hold"/>
                                        <p:tgtEl>
                                          <p:spTgt spid="10"/>
                                        </p:tgtEl>
                                        <p:attrNameLst>
                                          <p:attrName>ppt_x</p:attrName>
                                        </p:attrNameLst>
                                      </p:cBhvr>
                                      <p:tavLst>
                                        <p:tav tm="0">
                                          <p:val>
                                            <p:strVal val="1+#ppt_w/2"/>
                                          </p:val>
                                        </p:tav>
                                        <p:tav tm="100000">
                                          <p:val>
                                            <p:strVal val="#ppt_x"/>
                                          </p:val>
                                        </p:tav>
                                      </p:tavLst>
                                    </p:anim>
                                    <p:anim calcmode="lin" valueType="num">
                                      <p:cBhvr additive="base">
                                        <p:cTn id="70" dur="400" fill="hold"/>
                                        <p:tgtEl>
                                          <p:spTgt spid="10"/>
                                        </p:tgtEl>
                                        <p:attrNameLst>
                                          <p:attrName>ppt_y</p:attrName>
                                        </p:attrNameLst>
                                      </p:cBhvr>
                                      <p:tavLst>
                                        <p:tav tm="0">
                                          <p:val>
                                            <p:strVal val="#ppt_y"/>
                                          </p:val>
                                        </p:tav>
                                        <p:tav tm="100000">
                                          <p:val>
                                            <p:strVal val="#ppt_y"/>
                                          </p:val>
                                        </p:tav>
                                      </p:tavLst>
                                    </p:anim>
                                  </p:childTnLst>
                                </p:cTn>
                              </p:par>
                            </p:childTnLst>
                          </p:cTn>
                        </p:par>
                        <p:par>
                          <p:cTn id="71" fill="hold">
                            <p:stCondLst>
                              <p:cond delay="5500"/>
                            </p:stCondLst>
                            <p:childTnLst>
                              <p:par>
                                <p:cTn id="72" presetID="47" presetClass="entr" presetSubtype="0" fill="hold" nodeType="afterEffect">
                                  <p:stCondLst>
                                    <p:cond delay="0"/>
                                  </p:stCondLst>
                                  <p:childTnLst>
                                    <p:set>
                                      <p:cBhvr>
                                        <p:cTn id="73" dur="1" fill="hold">
                                          <p:stCondLst>
                                            <p:cond delay="0"/>
                                          </p:stCondLst>
                                        </p:cTn>
                                        <p:tgtEl>
                                          <p:spTgt spid="11"/>
                                        </p:tgtEl>
                                        <p:attrNameLst>
                                          <p:attrName>style.visibility</p:attrName>
                                        </p:attrNameLst>
                                      </p:cBhvr>
                                      <p:to>
                                        <p:strVal val="visible"/>
                                      </p:to>
                                    </p:set>
                                    <p:animEffect transition="in" filter="fade">
                                      <p:cBhvr>
                                        <p:cTn id="74" dur="600"/>
                                        <p:tgtEl>
                                          <p:spTgt spid="11"/>
                                        </p:tgtEl>
                                      </p:cBhvr>
                                    </p:animEffect>
                                    <p:anim calcmode="lin" valueType="num">
                                      <p:cBhvr>
                                        <p:cTn id="75" dur="600" fill="hold"/>
                                        <p:tgtEl>
                                          <p:spTgt spid="11"/>
                                        </p:tgtEl>
                                        <p:attrNameLst>
                                          <p:attrName>ppt_x</p:attrName>
                                        </p:attrNameLst>
                                      </p:cBhvr>
                                      <p:tavLst>
                                        <p:tav tm="0">
                                          <p:val>
                                            <p:strVal val="#ppt_x"/>
                                          </p:val>
                                        </p:tav>
                                        <p:tav tm="100000">
                                          <p:val>
                                            <p:strVal val="#ppt_x"/>
                                          </p:val>
                                        </p:tav>
                                      </p:tavLst>
                                    </p:anim>
                                    <p:anim calcmode="lin" valueType="num">
                                      <p:cBhvr>
                                        <p:cTn id="76" dur="6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0" grpId="0"/>
      <p:bldP spid="72" grpId="0" bldLvl="0" animBg="1"/>
      <p:bldP spid="90" grpId="0"/>
      <p:bldP spid="92" grpId="0" bldLvl="0" animBg="1"/>
      <p:bldP spid="95" grpId="0"/>
      <p:bldP spid="97" grpId="0" bldLvl="0" animBg="1"/>
      <p:bldP spid="4" grpId="0" bldLvl="0" animBg="1"/>
      <p:bldP spid="10"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矩形 193"/>
          <p:cNvSpPr/>
          <p:nvPr/>
        </p:nvSpPr>
        <p:spPr>
          <a:xfrm>
            <a:off x="0" y="434529"/>
            <a:ext cx="755576" cy="4090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59" name="文本框 1"/>
          <p:cNvSpPr txBox="1"/>
          <p:nvPr/>
        </p:nvSpPr>
        <p:spPr>
          <a:xfrm>
            <a:off x="1027430" y="1454150"/>
            <a:ext cx="7458710" cy="1568450"/>
          </a:xfrm>
          <a:prstGeom prst="rect">
            <a:avLst/>
          </a:prstGeom>
          <a:noFill/>
          <a:ln w="9525">
            <a:noFill/>
          </a:ln>
        </p:spPr>
        <p:txBody>
          <a:bodyPr wrap="square" anchor="t">
            <a:spAutoFit/>
          </a:bodyPr>
          <a:p>
            <a:r>
              <a:rPr lang="zh-CN" altLang="en-US" sz="2400">
                <a:solidFill>
                  <a:srgbClr val="FF0000"/>
                </a:solidFill>
                <a:latin typeface="微软雅黑" panose="020B0503020204020204" pitchFamily="34" charset="-122"/>
                <a:ea typeface="微软雅黑" panose="020B0503020204020204" pitchFamily="34" charset="-122"/>
              </a:rPr>
              <a:t>健壮性测试</a:t>
            </a:r>
            <a:r>
              <a:rPr lang="zh-CN" altLang="en-US" sz="2400">
                <a:latin typeface="微软雅黑" panose="020B0503020204020204" pitchFamily="34" charset="-122"/>
                <a:ea typeface="微软雅黑" panose="020B0503020204020204" pitchFamily="34" charset="-122"/>
              </a:rPr>
              <a:t>是作为边界值分析的一个简单的扩充，它除了对变量的边界值分析取值外，还要增加一个略大于最大值以及略小于最小值的取值，检查超过极限值时系统的情况。</a:t>
            </a:r>
            <a:endParaRPr lang="zh-CN" altLang="en-US" sz="2400">
              <a:latin typeface="微软雅黑" panose="020B0503020204020204" pitchFamily="34" charset="-122"/>
              <a:ea typeface="微软雅黑" panose="020B0503020204020204" pitchFamily="34" charset="-122"/>
            </a:endParaRPr>
          </a:p>
        </p:txBody>
      </p:sp>
      <p:sp>
        <p:nvSpPr>
          <p:cNvPr id="19458" name="文本框 71"/>
          <p:cNvSpPr txBox="1"/>
          <p:nvPr/>
        </p:nvSpPr>
        <p:spPr>
          <a:xfrm>
            <a:off x="1027430" y="230505"/>
            <a:ext cx="4171950" cy="612775"/>
          </a:xfrm>
          <a:prstGeom prst="rect">
            <a:avLst/>
          </a:prstGeom>
          <a:noFill/>
          <a:ln w="9525">
            <a:noFill/>
          </a:ln>
        </p:spPr>
        <p:txBody>
          <a:bodyPr wrap="square" anchor="t">
            <a:spAutoFit/>
          </a:bodyPr>
          <a:p>
            <a:r>
              <a:rPr lang="zh-CN" altLang="en-US" sz="3200" dirty="0">
                <a:solidFill>
                  <a:schemeClr val="tx1"/>
                </a:solidFill>
                <a:latin typeface="微软雅黑" panose="020B0503020204020204" pitchFamily="34" charset="-122"/>
                <a:ea typeface="微软雅黑" panose="020B0503020204020204" pitchFamily="34" charset="-122"/>
              </a:rPr>
              <a:t>健壮性测试</a:t>
            </a:r>
            <a:endParaRPr lang="zh-CN" altLang="en-US" sz="3200" dirty="0">
              <a:solidFill>
                <a:schemeClr val="tx1"/>
              </a:solidFill>
              <a:latin typeface="微软雅黑" panose="020B0503020204020204" pitchFamily="34" charset="-122"/>
              <a:ea typeface="微软雅黑" panose="020B0503020204020204" pitchFamily="34" charset="-122"/>
            </a:endParaRPr>
          </a:p>
        </p:txBody>
      </p:sp>
      <p:grpSp>
        <p:nvGrpSpPr>
          <p:cNvPr id="6" name="组合 5"/>
          <p:cNvGrpSpPr/>
          <p:nvPr/>
        </p:nvGrpSpPr>
        <p:grpSpPr>
          <a:xfrm>
            <a:off x="7198995" y="3293745"/>
            <a:ext cx="1393825" cy="1572895"/>
            <a:chOff x="5580" y="3335"/>
            <a:chExt cx="3694" cy="3776"/>
          </a:xfrm>
        </p:grpSpPr>
        <p:sp>
          <p:nvSpPr>
            <p:cNvPr id="14" name="椭圆 13"/>
            <p:cNvSpPr/>
            <p:nvPr/>
          </p:nvSpPr>
          <p:spPr>
            <a:xfrm>
              <a:off x="5580" y="6227"/>
              <a:ext cx="3629" cy="885"/>
            </a:xfrm>
            <a:prstGeom prst="ellipse">
              <a:avLst/>
            </a:prstGeom>
            <a:gradFill flip="none" rotWithShape="1">
              <a:gsLst>
                <a:gs pos="0">
                  <a:schemeClr val="tx1">
                    <a:alpha val="38000"/>
                  </a:schemeClr>
                </a:gs>
                <a:gs pos="100000">
                  <a:srgbClr val="FFFF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nvGrpSpPr>
            <p:cNvPr id="15" name="组合 14"/>
            <p:cNvGrpSpPr/>
            <p:nvPr/>
          </p:nvGrpSpPr>
          <p:grpSpPr>
            <a:xfrm>
              <a:off x="6452" y="3335"/>
              <a:ext cx="2460" cy="1684"/>
              <a:chOff x="4097229" y="1904756"/>
              <a:chExt cx="1562289" cy="1069108"/>
            </a:xfrm>
          </p:grpSpPr>
          <p:sp>
            <p:nvSpPr>
              <p:cNvPr id="16" name="矩形 5"/>
              <p:cNvSpPr/>
              <p:nvPr/>
            </p:nvSpPr>
            <p:spPr>
              <a:xfrm>
                <a:off x="4097229" y="1945520"/>
                <a:ext cx="1562289" cy="1028344"/>
              </a:xfrm>
              <a:custGeom>
                <a:avLst/>
                <a:gdLst>
                  <a:gd name="connsiteX0" fmla="*/ 0 w 1440160"/>
                  <a:gd name="connsiteY0" fmla="*/ 0 h 492857"/>
                  <a:gd name="connsiteX1" fmla="*/ 1440160 w 1440160"/>
                  <a:gd name="connsiteY1" fmla="*/ 0 h 492857"/>
                  <a:gd name="connsiteX2" fmla="*/ 1440160 w 1440160"/>
                  <a:gd name="connsiteY2" fmla="*/ 492857 h 492857"/>
                  <a:gd name="connsiteX3" fmla="*/ 0 w 1440160"/>
                  <a:gd name="connsiteY3" fmla="*/ 492857 h 492857"/>
                  <a:gd name="connsiteX4" fmla="*/ 0 w 1440160"/>
                  <a:gd name="connsiteY4" fmla="*/ 0 h 492857"/>
                  <a:gd name="connsiteX0-1" fmla="*/ 306888 w 1440160"/>
                  <a:gd name="connsiteY0-2" fmla="*/ 0 h 852980"/>
                  <a:gd name="connsiteX1-3" fmla="*/ 1440160 w 1440160"/>
                  <a:gd name="connsiteY1-4" fmla="*/ 360123 h 852980"/>
                  <a:gd name="connsiteX2-5" fmla="*/ 1440160 w 1440160"/>
                  <a:gd name="connsiteY2-6" fmla="*/ 852980 h 852980"/>
                  <a:gd name="connsiteX3-7" fmla="*/ 0 w 1440160"/>
                  <a:gd name="connsiteY3-8" fmla="*/ 852980 h 852980"/>
                  <a:gd name="connsiteX4-9" fmla="*/ 306888 w 1440160"/>
                  <a:gd name="connsiteY4-10" fmla="*/ 0 h 852980"/>
                  <a:gd name="connsiteX0-11" fmla="*/ 93946 w 1227218"/>
                  <a:gd name="connsiteY0-12" fmla="*/ 0 h 852980"/>
                  <a:gd name="connsiteX1-13" fmla="*/ 1227218 w 1227218"/>
                  <a:gd name="connsiteY1-14" fmla="*/ 360123 h 852980"/>
                  <a:gd name="connsiteX2-15" fmla="*/ 1227218 w 1227218"/>
                  <a:gd name="connsiteY2-16" fmla="*/ 852980 h 852980"/>
                  <a:gd name="connsiteX3-17" fmla="*/ 0 w 1227218"/>
                  <a:gd name="connsiteY3-18" fmla="*/ 289309 h 852980"/>
                  <a:gd name="connsiteX4-19" fmla="*/ 93946 w 1227218"/>
                  <a:gd name="connsiteY4-20" fmla="*/ 0 h 852980"/>
                  <a:gd name="connsiteX0-21" fmla="*/ 93946 w 1405714"/>
                  <a:gd name="connsiteY0-22" fmla="*/ 0 h 1028344"/>
                  <a:gd name="connsiteX1-23" fmla="*/ 1227218 w 1405714"/>
                  <a:gd name="connsiteY1-24" fmla="*/ 360123 h 1028344"/>
                  <a:gd name="connsiteX2-25" fmla="*/ 1405714 w 1405714"/>
                  <a:gd name="connsiteY2-26" fmla="*/ 1028344 h 1028344"/>
                  <a:gd name="connsiteX3-27" fmla="*/ 0 w 1405714"/>
                  <a:gd name="connsiteY3-28" fmla="*/ 289309 h 1028344"/>
                  <a:gd name="connsiteX4-29" fmla="*/ 93946 w 1405714"/>
                  <a:gd name="connsiteY4-30" fmla="*/ 0 h 1028344"/>
                  <a:gd name="connsiteX0-31" fmla="*/ 93946 w 1543500"/>
                  <a:gd name="connsiteY0-32" fmla="*/ 0 h 1028344"/>
                  <a:gd name="connsiteX1-33" fmla="*/ 1543500 w 1543500"/>
                  <a:gd name="connsiteY1-34" fmla="*/ 767219 h 1028344"/>
                  <a:gd name="connsiteX2-35" fmla="*/ 1405714 w 1543500"/>
                  <a:gd name="connsiteY2-36" fmla="*/ 1028344 h 1028344"/>
                  <a:gd name="connsiteX3-37" fmla="*/ 0 w 1543500"/>
                  <a:gd name="connsiteY3-38" fmla="*/ 289309 h 1028344"/>
                  <a:gd name="connsiteX4-39" fmla="*/ 93946 w 1543500"/>
                  <a:gd name="connsiteY4-40" fmla="*/ 0 h 1028344"/>
                  <a:gd name="connsiteX0-41" fmla="*/ 93946 w 1543500"/>
                  <a:gd name="connsiteY0-42" fmla="*/ 0 h 1028344"/>
                  <a:gd name="connsiteX1-43" fmla="*/ 1543500 w 1543500"/>
                  <a:gd name="connsiteY1-44" fmla="*/ 767219 h 1028344"/>
                  <a:gd name="connsiteX2-45" fmla="*/ 1405714 w 1543500"/>
                  <a:gd name="connsiteY2-46" fmla="*/ 1028344 h 1028344"/>
                  <a:gd name="connsiteX3-47" fmla="*/ 0 w 1543500"/>
                  <a:gd name="connsiteY3-48" fmla="*/ 289309 h 1028344"/>
                  <a:gd name="connsiteX4-49" fmla="*/ 93946 w 1543500"/>
                  <a:gd name="connsiteY4-50" fmla="*/ 0 h 1028344"/>
                  <a:gd name="connsiteX0-51" fmla="*/ 93946 w 1543500"/>
                  <a:gd name="connsiteY0-52" fmla="*/ 0 h 1028344"/>
                  <a:gd name="connsiteX1-53" fmla="*/ 1543500 w 1543500"/>
                  <a:gd name="connsiteY1-54" fmla="*/ 767219 h 1028344"/>
                  <a:gd name="connsiteX2-55" fmla="*/ 1405714 w 1543500"/>
                  <a:gd name="connsiteY2-56" fmla="*/ 1028344 h 1028344"/>
                  <a:gd name="connsiteX3-57" fmla="*/ 0 w 1543500"/>
                  <a:gd name="connsiteY3-58" fmla="*/ 289309 h 1028344"/>
                  <a:gd name="connsiteX4-59" fmla="*/ 93946 w 1543500"/>
                  <a:gd name="connsiteY4-60" fmla="*/ 0 h 1028344"/>
                  <a:gd name="connsiteX0-61" fmla="*/ 93946 w 1543500"/>
                  <a:gd name="connsiteY0-62" fmla="*/ 0 h 1028344"/>
                  <a:gd name="connsiteX1-63" fmla="*/ 1543500 w 1543500"/>
                  <a:gd name="connsiteY1-64" fmla="*/ 767219 h 1028344"/>
                  <a:gd name="connsiteX2-65" fmla="*/ 1405714 w 1543500"/>
                  <a:gd name="connsiteY2-66" fmla="*/ 1028344 h 1028344"/>
                  <a:gd name="connsiteX3-67" fmla="*/ 0 w 1543500"/>
                  <a:gd name="connsiteY3-68" fmla="*/ 289309 h 1028344"/>
                  <a:gd name="connsiteX4-69" fmla="*/ 93946 w 1543500"/>
                  <a:gd name="connsiteY4-70" fmla="*/ 0 h 1028344"/>
                  <a:gd name="connsiteX0-71" fmla="*/ 93946 w 1543500"/>
                  <a:gd name="connsiteY0-72" fmla="*/ 0 h 1028344"/>
                  <a:gd name="connsiteX1-73" fmla="*/ 1321330 w 1543500"/>
                  <a:gd name="connsiteY1-74" fmla="*/ 645560 h 1028344"/>
                  <a:gd name="connsiteX2-75" fmla="*/ 1543500 w 1543500"/>
                  <a:gd name="connsiteY2-76" fmla="*/ 767219 h 1028344"/>
                  <a:gd name="connsiteX3-77" fmla="*/ 1405714 w 1543500"/>
                  <a:gd name="connsiteY3-78" fmla="*/ 1028344 h 1028344"/>
                  <a:gd name="connsiteX4-79" fmla="*/ 0 w 1543500"/>
                  <a:gd name="connsiteY4-80" fmla="*/ 289309 h 1028344"/>
                  <a:gd name="connsiteX5" fmla="*/ 93946 w 1543500"/>
                  <a:gd name="connsiteY5" fmla="*/ 0 h 1028344"/>
                  <a:gd name="connsiteX0-81" fmla="*/ 93946 w 1543500"/>
                  <a:gd name="connsiteY0-82" fmla="*/ 0 h 1028344"/>
                  <a:gd name="connsiteX1-83" fmla="*/ 1299409 w 1543500"/>
                  <a:gd name="connsiteY1-84" fmla="*/ 717584 h 1028344"/>
                  <a:gd name="connsiteX2-85" fmla="*/ 1543500 w 1543500"/>
                  <a:gd name="connsiteY2-86" fmla="*/ 767219 h 1028344"/>
                  <a:gd name="connsiteX3-87" fmla="*/ 1405714 w 1543500"/>
                  <a:gd name="connsiteY3-88" fmla="*/ 1028344 h 1028344"/>
                  <a:gd name="connsiteX4-89" fmla="*/ 0 w 1543500"/>
                  <a:gd name="connsiteY4-90" fmla="*/ 289309 h 1028344"/>
                  <a:gd name="connsiteX5-91" fmla="*/ 93946 w 1543500"/>
                  <a:gd name="connsiteY5-92" fmla="*/ 0 h 1028344"/>
                  <a:gd name="connsiteX0-93" fmla="*/ 122129 w 1571683"/>
                  <a:gd name="connsiteY0-94" fmla="*/ 0 h 1028344"/>
                  <a:gd name="connsiteX1-95" fmla="*/ 1327592 w 1571683"/>
                  <a:gd name="connsiteY1-96" fmla="*/ 717584 h 1028344"/>
                  <a:gd name="connsiteX2-97" fmla="*/ 1571683 w 1571683"/>
                  <a:gd name="connsiteY2-98" fmla="*/ 767219 h 1028344"/>
                  <a:gd name="connsiteX3-99" fmla="*/ 1433897 w 1571683"/>
                  <a:gd name="connsiteY3-100" fmla="*/ 1028344 h 1028344"/>
                  <a:gd name="connsiteX4-101" fmla="*/ 0 w 1571683"/>
                  <a:gd name="connsiteY4-102" fmla="*/ 279915 h 1028344"/>
                  <a:gd name="connsiteX5-103" fmla="*/ 122129 w 1571683"/>
                  <a:gd name="connsiteY5-104" fmla="*/ 0 h 1028344"/>
                  <a:gd name="connsiteX0-105" fmla="*/ 112735 w 1562289"/>
                  <a:gd name="connsiteY0-106" fmla="*/ 0 h 1028344"/>
                  <a:gd name="connsiteX1-107" fmla="*/ 1318198 w 1562289"/>
                  <a:gd name="connsiteY1-108" fmla="*/ 717584 h 1028344"/>
                  <a:gd name="connsiteX2-109" fmla="*/ 1562289 w 1562289"/>
                  <a:gd name="connsiteY2-110" fmla="*/ 767219 h 1028344"/>
                  <a:gd name="connsiteX3-111" fmla="*/ 1424503 w 1562289"/>
                  <a:gd name="connsiteY3-112" fmla="*/ 1028344 h 1028344"/>
                  <a:gd name="connsiteX4-113" fmla="*/ 0 w 1562289"/>
                  <a:gd name="connsiteY4-114" fmla="*/ 264257 h 1028344"/>
                  <a:gd name="connsiteX5-115" fmla="*/ 112735 w 1562289"/>
                  <a:gd name="connsiteY5-116" fmla="*/ 0 h 1028344"/>
                  <a:gd name="connsiteX0-117" fmla="*/ 112735 w 1562289"/>
                  <a:gd name="connsiteY0-118" fmla="*/ 0 h 1028344"/>
                  <a:gd name="connsiteX1-119" fmla="*/ 582295 w 1562289"/>
                  <a:gd name="connsiteY1-120" fmla="*/ 279173 h 1028344"/>
                  <a:gd name="connsiteX2-121" fmla="*/ 1318198 w 1562289"/>
                  <a:gd name="connsiteY2-122" fmla="*/ 717584 h 1028344"/>
                  <a:gd name="connsiteX3-123" fmla="*/ 1562289 w 1562289"/>
                  <a:gd name="connsiteY3-124" fmla="*/ 767219 h 1028344"/>
                  <a:gd name="connsiteX4-125" fmla="*/ 1424503 w 1562289"/>
                  <a:gd name="connsiteY4-126" fmla="*/ 1028344 h 1028344"/>
                  <a:gd name="connsiteX5-127" fmla="*/ 0 w 1562289"/>
                  <a:gd name="connsiteY5-128" fmla="*/ 264257 h 1028344"/>
                  <a:gd name="connsiteX6" fmla="*/ 112735 w 1562289"/>
                  <a:gd name="connsiteY6" fmla="*/ 0 h 1028344"/>
                  <a:gd name="connsiteX0-129" fmla="*/ 112735 w 1562289"/>
                  <a:gd name="connsiteY0-130" fmla="*/ 0 h 1028344"/>
                  <a:gd name="connsiteX1-131" fmla="*/ 582295 w 1562289"/>
                  <a:gd name="connsiteY1-132" fmla="*/ 279173 h 1028344"/>
                  <a:gd name="connsiteX2-133" fmla="*/ 1318198 w 1562289"/>
                  <a:gd name="connsiteY2-134" fmla="*/ 717584 h 1028344"/>
                  <a:gd name="connsiteX3-135" fmla="*/ 1562289 w 1562289"/>
                  <a:gd name="connsiteY3-136" fmla="*/ 767219 h 1028344"/>
                  <a:gd name="connsiteX4-137" fmla="*/ 1424503 w 1562289"/>
                  <a:gd name="connsiteY4-138" fmla="*/ 1028344 h 1028344"/>
                  <a:gd name="connsiteX5-139" fmla="*/ 0 w 1562289"/>
                  <a:gd name="connsiteY5-140" fmla="*/ 264257 h 1028344"/>
                  <a:gd name="connsiteX6-141" fmla="*/ 112735 w 1562289"/>
                  <a:gd name="connsiteY6-142" fmla="*/ 0 h 1028344"/>
                  <a:gd name="connsiteX0-143" fmla="*/ 112735 w 1562289"/>
                  <a:gd name="connsiteY0-144" fmla="*/ 0 h 1028344"/>
                  <a:gd name="connsiteX1-145" fmla="*/ 469560 w 1562289"/>
                  <a:gd name="connsiteY1-146" fmla="*/ 232201 h 1028344"/>
                  <a:gd name="connsiteX2-147" fmla="*/ 1318198 w 1562289"/>
                  <a:gd name="connsiteY2-148" fmla="*/ 717584 h 1028344"/>
                  <a:gd name="connsiteX3-149" fmla="*/ 1562289 w 1562289"/>
                  <a:gd name="connsiteY3-150" fmla="*/ 767219 h 1028344"/>
                  <a:gd name="connsiteX4-151" fmla="*/ 1424503 w 1562289"/>
                  <a:gd name="connsiteY4-152" fmla="*/ 1028344 h 1028344"/>
                  <a:gd name="connsiteX5-153" fmla="*/ 0 w 1562289"/>
                  <a:gd name="connsiteY5-154" fmla="*/ 264257 h 1028344"/>
                  <a:gd name="connsiteX6-155" fmla="*/ 112735 w 1562289"/>
                  <a:gd name="connsiteY6-156" fmla="*/ 0 h 1028344"/>
                  <a:gd name="connsiteX0-157" fmla="*/ 112735 w 1562289"/>
                  <a:gd name="connsiteY0-158" fmla="*/ 0 h 1028344"/>
                  <a:gd name="connsiteX1-159" fmla="*/ 469560 w 1562289"/>
                  <a:gd name="connsiteY1-160" fmla="*/ 232201 h 1028344"/>
                  <a:gd name="connsiteX2-161" fmla="*/ 1230516 w 1562289"/>
                  <a:gd name="connsiteY2-162" fmla="*/ 661217 h 1028344"/>
                  <a:gd name="connsiteX3-163" fmla="*/ 1562289 w 1562289"/>
                  <a:gd name="connsiteY3-164" fmla="*/ 767219 h 1028344"/>
                  <a:gd name="connsiteX4-165" fmla="*/ 1424503 w 1562289"/>
                  <a:gd name="connsiteY4-166" fmla="*/ 1028344 h 1028344"/>
                  <a:gd name="connsiteX5-167" fmla="*/ 0 w 1562289"/>
                  <a:gd name="connsiteY5-168" fmla="*/ 264257 h 1028344"/>
                  <a:gd name="connsiteX6-169" fmla="*/ 112735 w 1562289"/>
                  <a:gd name="connsiteY6-170" fmla="*/ 0 h 1028344"/>
                  <a:gd name="connsiteX0-171" fmla="*/ 112735 w 1562289"/>
                  <a:gd name="connsiteY0-172" fmla="*/ 0 h 1028344"/>
                  <a:gd name="connsiteX1-173" fmla="*/ 469560 w 1562289"/>
                  <a:gd name="connsiteY1-174" fmla="*/ 232201 h 1028344"/>
                  <a:gd name="connsiteX2-175" fmla="*/ 1230516 w 1562289"/>
                  <a:gd name="connsiteY2-176" fmla="*/ 661217 h 1028344"/>
                  <a:gd name="connsiteX3-177" fmla="*/ 1562289 w 1562289"/>
                  <a:gd name="connsiteY3-178" fmla="*/ 767219 h 1028344"/>
                  <a:gd name="connsiteX4-179" fmla="*/ 1424503 w 1562289"/>
                  <a:gd name="connsiteY4-180" fmla="*/ 1028344 h 1028344"/>
                  <a:gd name="connsiteX5-181" fmla="*/ 0 w 1562289"/>
                  <a:gd name="connsiteY5-182" fmla="*/ 264257 h 1028344"/>
                  <a:gd name="connsiteX6-183" fmla="*/ 112735 w 1562289"/>
                  <a:gd name="connsiteY6-184" fmla="*/ 0 h 1028344"/>
                  <a:gd name="connsiteX0-185" fmla="*/ 112735 w 1562289"/>
                  <a:gd name="connsiteY0-186" fmla="*/ 0 h 1028344"/>
                  <a:gd name="connsiteX1-187" fmla="*/ 469560 w 1562289"/>
                  <a:gd name="connsiteY1-188" fmla="*/ 232201 h 1028344"/>
                  <a:gd name="connsiteX2-189" fmla="*/ 1230516 w 1562289"/>
                  <a:gd name="connsiteY2-190" fmla="*/ 661217 h 1028344"/>
                  <a:gd name="connsiteX3-191" fmla="*/ 1562289 w 1562289"/>
                  <a:gd name="connsiteY3-192" fmla="*/ 767219 h 1028344"/>
                  <a:gd name="connsiteX4-193" fmla="*/ 1424503 w 1562289"/>
                  <a:gd name="connsiteY4-194" fmla="*/ 1028344 h 1028344"/>
                  <a:gd name="connsiteX5-195" fmla="*/ 0 w 1562289"/>
                  <a:gd name="connsiteY5-196" fmla="*/ 264257 h 1028344"/>
                  <a:gd name="connsiteX6-197" fmla="*/ 112735 w 1562289"/>
                  <a:gd name="connsiteY6-198" fmla="*/ 0 h 1028344"/>
                  <a:gd name="connsiteX0-199" fmla="*/ 112735 w 1562289"/>
                  <a:gd name="connsiteY0-200" fmla="*/ 0 h 1028344"/>
                  <a:gd name="connsiteX1-201" fmla="*/ 469560 w 1562289"/>
                  <a:gd name="connsiteY1-202" fmla="*/ 232201 h 1028344"/>
                  <a:gd name="connsiteX2-203" fmla="*/ 1230516 w 1562289"/>
                  <a:gd name="connsiteY2-204" fmla="*/ 661217 h 1028344"/>
                  <a:gd name="connsiteX3-205" fmla="*/ 1562289 w 1562289"/>
                  <a:gd name="connsiteY3-206" fmla="*/ 767219 h 1028344"/>
                  <a:gd name="connsiteX4-207" fmla="*/ 1424503 w 1562289"/>
                  <a:gd name="connsiteY4-208" fmla="*/ 1028344 h 1028344"/>
                  <a:gd name="connsiteX5-209" fmla="*/ 0 w 1562289"/>
                  <a:gd name="connsiteY5-210" fmla="*/ 264257 h 1028344"/>
                  <a:gd name="connsiteX6-211" fmla="*/ 112735 w 1562289"/>
                  <a:gd name="connsiteY6-212" fmla="*/ 0 h 1028344"/>
                  <a:gd name="connsiteX0-213" fmla="*/ 112735 w 1562289"/>
                  <a:gd name="connsiteY0-214" fmla="*/ 0 h 1028344"/>
                  <a:gd name="connsiteX1-215" fmla="*/ 469560 w 1562289"/>
                  <a:gd name="connsiteY1-216" fmla="*/ 232201 h 1028344"/>
                  <a:gd name="connsiteX2-217" fmla="*/ 1230516 w 1562289"/>
                  <a:gd name="connsiteY2-218" fmla="*/ 661217 h 1028344"/>
                  <a:gd name="connsiteX3-219" fmla="*/ 1562289 w 1562289"/>
                  <a:gd name="connsiteY3-220" fmla="*/ 767219 h 1028344"/>
                  <a:gd name="connsiteX4-221" fmla="*/ 1424503 w 1562289"/>
                  <a:gd name="connsiteY4-222" fmla="*/ 1028344 h 1028344"/>
                  <a:gd name="connsiteX5-223" fmla="*/ 0 w 1562289"/>
                  <a:gd name="connsiteY5-224" fmla="*/ 264257 h 1028344"/>
                  <a:gd name="connsiteX6-225" fmla="*/ 112735 w 1562289"/>
                  <a:gd name="connsiteY6-226" fmla="*/ 0 h 1028344"/>
                  <a:gd name="connsiteX0-227" fmla="*/ 112735 w 1562289"/>
                  <a:gd name="connsiteY0-228" fmla="*/ 0 h 1028344"/>
                  <a:gd name="connsiteX1-229" fmla="*/ 469560 w 1562289"/>
                  <a:gd name="connsiteY1-230" fmla="*/ 232201 h 1028344"/>
                  <a:gd name="connsiteX2-231" fmla="*/ 1230516 w 1562289"/>
                  <a:gd name="connsiteY2-232" fmla="*/ 661217 h 1028344"/>
                  <a:gd name="connsiteX3-233" fmla="*/ 1562289 w 1562289"/>
                  <a:gd name="connsiteY3-234" fmla="*/ 767219 h 1028344"/>
                  <a:gd name="connsiteX4-235" fmla="*/ 1424503 w 1562289"/>
                  <a:gd name="connsiteY4-236" fmla="*/ 1028344 h 1028344"/>
                  <a:gd name="connsiteX5-237" fmla="*/ 0 w 1562289"/>
                  <a:gd name="connsiteY5-238" fmla="*/ 264257 h 1028344"/>
                  <a:gd name="connsiteX6-239" fmla="*/ 112735 w 1562289"/>
                  <a:gd name="connsiteY6-240" fmla="*/ 0 h 1028344"/>
                  <a:gd name="connsiteX0-241" fmla="*/ 112735 w 1562289"/>
                  <a:gd name="connsiteY0-242" fmla="*/ 0 h 1028344"/>
                  <a:gd name="connsiteX1-243" fmla="*/ 469560 w 1562289"/>
                  <a:gd name="connsiteY1-244" fmla="*/ 232201 h 1028344"/>
                  <a:gd name="connsiteX2-245" fmla="*/ 1230516 w 1562289"/>
                  <a:gd name="connsiteY2-246" fmla="*/ 661217 h 1028344"/>
                  <a:gd name="connsiteX3-247" fmla="*/ 1562289 w 1562289"/>
                  <a:gd name="connsiteY3-248" fmla="*/ 767219 h 1028344"/>
                  <a:gd name="connsiteX4-249" fmla="*/ 1424503 w 1562289"/>
                  <a:gd name="connsiteY4-250" fmla="*/ 1028344 h 1028344"/>
                  <a:gd name="connsiteX5-251" fmla="*/ 0 w 1562289"/>
                  <a:gd name="connsiteY5-252" fmla="*/ 264257 h 1028344"/>
                  <a:gd name="connsiteX6-253" fmla="*/ 112735 w 1562289"/>
                  <a:gd name="connsiteY6-254" fmla="*/ 0 h 1028344"/>
                  <a:gd name="connsiteX0-255" fmla="*/ 112735 w 1562289"/>
                  <a:gd name="connsiteY0-256" fmla="*/ 0 h 1028344"/>
                  <a:gd name="connsiteX1-257" fmla="*/ 469560 w 1562289"/>
                  <a:gd name="connsiteY1-258" fmla="*/ 232201 h 1028344"/>
                  <a:gd name="connsiteX2-259" fmla="*/ 1230516 w 1562289"/>
                  <a:gd name="connsiteY2-260" fmla="*/ 661217 h 1028344"/>
                  <a:gd name="connsiteX3-261" fmla="*/ 1562289 w 1562289"/>
                  <a:gd name="connsiteY3-262" fmla="*/ 767219 h 1028344"/>
                  <a:gd name="connsiteX4-263" fmla="*/ 1424503 w 1562289"/>
                  <a:gd name="connsiteY4-264" fmla="*/ 1028344 h 1028344"/>
                  <a:gd name="connsiteX5-265" fmla="*/ 0 w 1562289"/>
                  <a:gd name="connsiteY5-266" fmla="*/ 264257 h 1028344"/>
                  <a:gd name="connsiteX6-267" fmla="*/ 112735 w 1562289"/>
                  <a:gd name="connsiteY6-268" fmla="*/ 0 h 1028344"/>
                  <a:gd name="connsiteX0-269" fmla="*/ 112735 w 1562289"/>
                  <a:gd name="connsiteY0-270" fmla="*/ 0 h 1028344"/>
                  <a:gd name="connsiteX1-271" fmla="*/ 469560 w 1562289"/>
                  <a:gd name="connsiteY1-272" fmla="*/ 232201 h 1028344"/>
                  <a:gd name="connsiteX2-273" fmla="*/ 1230516 w 1562289"/>
                  <a:gd name="connsiteY2-274" fmla="*/ 661217 h 1028344"/>
                  <a:gd name="connsiteX3-275" fmla="*/ 1562289 w 1562289"/>
                  <a:gd name="connsiteY3-276" fmla="*/ 767219 h 1028344"/>
                  <a:gd name="connsiteX4-277" fmla="*/ 1424503 w 1562289"/>
                  <a:gd name="connsiteY4-278" fmla="*/ 1028344 h 1028344"/>
                  <a:gd name="connsiteX5-279" fmla="*/ 722421 w 1562289"/>
                  <a:gd name="connsiteY5-280" fmla="*/ 607180 h 1028344"/>
                  <a:gd name="connsiteX6-281" fmla="*/ 0 w 1562289"/>
                  <a:gd name="connsiteY6-282" fmla="*/ 264257 h 1028344"/>
                  <a:gd name="connsiteX7" fmla="*/ 112735 w 1562289"/>
                  <a:gd name="connsiteY7" fmla="*/ 0 h 1028344"/>
                  <a:gd name="connsiteX0-283" fmla="*/ 112735 w 1562289"/>
                  <a:gd name="connsiteY0-284" fmla="*/ 0 h 1028344"/>
                  <a:gd name="connsiteX1-285" fmla="*/ 469560 w 1562289"/>
                  <a:gd name="connsiteY1-286" fmla="*/ 232201 h 1028344"/>
                  <a:gd name="connsiteX2-287" fmla="*/ 1230516 w 1562289"/>
                  <a:gd name="connsiteY2-288" fmla="*/ 661217 h 1028344"/>
                  <a:gd name="connsiteX3-289" fmla="*/ 1562289 w 1562289"/>
                  <a:gd name="connsiteY3-290" fmla="*/ 767219 h 1028344"/>
                  <a:gd name="connsiteX4-291" fmla="*/ 1424503 w 1562289"/>
                  <a:gd name="connsiteY4-292" fmla="*/ 1028344 h 1028344"/>
                  <a:gd name="connsiteX5-293" fmla="*/ 722421 w 1562289"/>
                  <a:gd name="connsiteY5-294" fmla="*/ 607180 h 1028344"/>
                  <a:gd name="connsiteX6-295" fmla="*/ 0 w 1562289"/>
                  <a:gd name="connsiteY6-296" fmla="*/ 264257 h 1028344"/>
                  <a:gd name="connsiteX7-297" fmla="*/ 112735 w 1562289"/>
                  <a:gd name="connsiteY7-298" fmla="*/ 0 h 1028344"/>
                  <a:gd name="connsiteX0-299" fmla="*/ 112735 w 1562289"/>
                  <a:gd name="connsiteY0-300" fmla="*/ 0 h 1028344"/>
                  <a:gd name="connsiteX1-301" fmla="*/ 469560 w 1562289"/>
                  <a:gd name="connsiteY1-302" fmla="*/ 232201 h 1028344"/>
                  <a:gd name="connsiteX2-303" fmla="*/ 1230516 w 1562289"/>
                  <a:gd name="connsiteY2-304" fmla="*/ 661217 h 1028344"/>
                  <a:gd name="connsiteX3-305" fmla="*/ 1562289 w 1562289"/>
                  <a:gd name="connsiteY3-306" fmla="*/ 767219 h 1028344"/>
                  <a:gd name="connsiteX4-307" fmla="*/ 1424503 w 1562289"/>
                  <a:gd name="connsiteY4-308" fmla="*/ 1028344 h 1028344"/>
                  <a:gd name="connsiteX5-309" fmla="*/ 722421 w 1562289"/>
                  <a:gd name="connsiteY5-310" fmla="*/ 607180 h 1028344"/>
                  <a:gd name="connsiteX6-311" fmla="*/ 0 w 1562289"/>
                  <a:gd name="connsiteY6-312" fmla="*/ 264257 h 1028344"/>
                  <a:gd name="connsiteX7-313" fmla="*/ 112735 w 1562289"/>
                  <a:gd name="connsiteY7-314" fmla="*/ 0 h 1028344"/>
                  <a:gd name="connsiteX0-315" fmla="*/ 112735 w 1562289"/>
                  <a:gd name="connsiteY0-316" fmla="*/ 0 h 1028344"/>
                  <a:gd name="connsiteX1-317" fmla="*/ 469560 w 1562289"/>
                  <a:gd name="connsiteY1-318" fmla="*/ 232201 h 1028344"/>
                  <a:gd name="connsiteX2-319" fmla="*/ 1230516 w 1562289"/>
                  <a:gd name="connsiteY2-320" fmla="*/ 661217 h 1028344"/>
                  <a:gd name="connsiteX3-321" fmla="*/ 1562289 w 1562289"/>
                  <a:gd name="connsiteY3-322" fmla="*/ 767219 h 1028344"/>
                  <a:gd name="connsiteX4-323" fmla="*/ 1424503 w 1562289"/>
                  <a:gd name="connsiteY4-324" fmla="*/ 1028344 h 1028344"/>
                  <a:gd name="connsiteX5-325" fmla="*/ 722421 w 1562289"/>
                  <a:gd name="connsiteY5-326" fmla="*/ 607180 h 1028344"/>
                  <a:gd name="connsiteX6-327" fmla="*/ 0 w 1562289"/>
                  <a:gd name="connsiteY6-328" fmla="*/ 264257 h 1028344"/>
                  <a:gd name="connsiteX7-329" fmla="*/ 112735 w 1562289"/>
                  <a:gd name="connsiteY7-330" fmla="*/ 0 h 102834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91" y="connsiteY5-92"/>
                  </a:cxn>
                  <a:cxn ang="0">
                    <a:pos x="connsiteX6-141" y="connsiteY6-142"/>
                  </a:cxn>
                  <a:cxn ang="0">
                    <a:pos x="connsiteX7-297" y="connsiteY7-298"/>
                  </a:cxn>
                </a:cxnLst>
                <a:rect l="l" t="t" r="r" b="b"/>
                <a:pathLst>
                  <a:path w="1562289" h="1028344">
                    <a:moveTo>
                      <a:pt x="112735" y="0"/>
                    </a:moveTo>
                    <a:cubicBezTo>
                      <a:pt x="216020" y="187003"/>
                      <a:pt x="272330" y="198642"/>
                      <a:pt x="469560" y="232201"/>
                    </a:cubicBezTo>
                    <a:cubicBezTo>
                      <a:pt x="986259" y="300050"/>
                      <a:pt x="1089598" y="493160"/>
                      <a:pt x="1230516" y="661217"/>
                    </a:cubicBezTo>
                    <a:cubicBezTo>
                      <a:pt x="1344239" y="746655"/>
                      <a:pt x="1464224" y="763200"/>
                      <a:pt x="1562289" y="767219"/>
                    </a:cubicBezTo>
                    <a:lnTo>
                      <a:pt x="1424503" y="1028344"/>
                    </a:lnTo>
                    <a:cubicBezTo>
                      <a:pt x="1271825" y="1022308"/>
                      <a:pt x="950313" y="791678"/>
                      <a:pt x="722421" y="607180"/>
                    </a:cubicBezTo>
                    <a:cubicBezTo>
                      <a:pt x="304029" y="508407"/>
                      <a:pt x="88914" y="386091"/>
                      <a:pt x="0" y="264257"/>
                    </a:cubicBezTo>
                    <a:lnTo>
                      <a:pt x="112735" y="0"/>
                    </a:lnTo>
                    <a:close/>
                  </a:path>
                </a:pathLst>
              </a:custGeom>
              <a:gradFill>
                <a:gsLst>
                  <a:gs pos="20000">
                    <a:schemeClr val="accent4"/>
                  </a:gs>
                  <a:gs pos="52000">
                    <a:schemeClr val="accent3">
                      <a:lumMod val="75000"/>
                    </a:schemeClr>
                  </a:gs>
                </a:gsLst>
                <a:lin ang="17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17" name="矩形 4"/>
              <p:cNvSpPr/>
              <p:nvPr/>
            </p:nvSpPr>
            <p:spPr>
              <a:xfrm>
                <a:off x="4209882" y="1904756"/>
                <a:ext cx="1446390" cy="807579"/>
              </a:xfrm>
              <a:custGeom>
                <a:avLst/>
                <a:gdLst>
                  <a:gd name="connsiteX0" fmla="*/ 0 w 1584176"/>
                  <a:gd name="connsiteY0" fmla="*/ 0 h 423268"/>
                  <a:gd name="connsiteX1" fmla="*/ 1584176 w 1584176"/>
                  <a:gd name="connsiteY1" fmla="*/ 0 h 423268"/>
                  <a:gd name="connsiteX2" fmla="*/ 1584176 w 1584176"/>
                  <a:gd name="connsiteY2" fmla="*/ 423268 h 423268"/>
                  <a:gd name="connsiteX3" fmla="*/ 0 w 1584176"/>
                  <a:gd name="connsiteY3" fmla="*/ 423268 h 423268"/>
                  <a:gd name="connsiteX4" fmla="*/ 0 w 1584176"/>
                  <a:gd name="connsiteY4" fmla="*/ 0 h 423268"/>
                  <a:gd name="connsiteX0-1" fmla="*/ 0 w 1634280"/>
                  <a:gd name="connsiteY0-2" fmla="*/ 72024 h 423268"/>
                  <a:gd name="connsiteX1-3" fmla="*/ 1634280 w 1634280"/>
                  <a:gd name="connsiteY1-4" fmla="*/ 0 h 423268"/>
                  <a:gd name="connsiteX2-5" fmla="*/ 1634280 w 1634280"/>
                  <a:gd name="connsiteY2-6" fmla="*/ 423268 h 423268"/>
                  <a:gd name="connsiteX3-7" fmla="*/ 50104 w 1634280"/>
                  <a:gd name="connsiteY3-8" fmla="*/ 423268 h 423268"/>
                  <a:gd name="connsiteX4-9" fmla="*/ 0 w 1634280"/>
                  <a:gd name="connsiteY4-10" fmla="*/ 72024 h 423268"/>
                  <a:gd name="connsiteX0-11" fmla="*/ 0 w 1634280"/>
                  <a:gd name="connsiteY0-12" fmla="*/ 72024 h 423268"/>
                  <a:gd name="connsiteX1-13" fmla="*/ 1634280 w 1634280"/>
                  <a:gd name="connsiteY1-14" fmla="*/ 0 h 423268"/>
                  <a:gd name="connsiteX2-15" fmla="*/ 1634280 w 1634280"/>
                  <a:gd name="connsiteY2-16" fmla="*/ 423268 h 423268"/>
                  <a:gd name="connsiteX3-17" fmla="*/ 291230 w 1634280"/>
                  <a:gd name="connsiteY3-18" fmla="*/ 310534 h 423268"/>
                  <a:gd name="connsiteX4-19" fmla="*/ 0 w 1634280"/>
                  <a:gd name="connsiteY4-20" fmla="*/ 72024 h 423268"/>
                  <a:gd name="connsiteX0-21" fmla="*/ 0 w 1634280"/>
                  <a:gd name="connsiteY0-22" fmla="*/ 72024 h 773997"/>
                  <a:gd name="connsiteX1-23" fmla="*/ 1634280 w 1634280"/>
                  <a:gd name="connsiteY1-24" fmla="*/ 0 h 773997"/>
                  <a:gd name="connsiteX2-25" fmla="*/ 1180212 w 1634280"/>
                  <a:gd name="connsiteY2-26" fmla="*/ 773997 h 773997"/>
                  <a:gd name="connsiteX3-27" fmla="*/ 291230 w 1634280"/>
                  <a:gd name="connsiteY3-28" fmla="*/ 310534 h 773997"/>
                  <a:gd name="connsiteX4-29" fmla="*/ 0 w 1634280"/>
                  <a:gd name="connsiteY4-30" fmla="*/ 72024 h 773997"/>
                  <a:gd name="connsiteX0-31" fmla="*/ 0 w 1443258"/>
                  <a:gd name="connsiteY0-32" fmla="*/ 0 h 770351"/>
                  <a:gd name="connsiteX1-33" fmla="*/ 1443258 w 1443258"/>
                  <a:gd name="connsiteY1-34" fmla="*/ 770351 h 770351"/>
                  <a:gd name="connsiteX2-35" fmla="*/ 1180212 w 1443258"/>
                  <a:gd name="connsiteY2-36" fmla="*/ 701973 h 770351"/>
                  <a:gd name="connsiteX3-37" fmla="*/ 291230 w 1443258"/>
                  <a:gd name="connsiteY3-38" fmla="*/ 238510 h 770351"/>
                  <a:gd name="connsiteX4-39" fmla="*/ 0 w 1443258"/>
                  <a:gd name="connsiteY4-40" fmla="*/ 0 h 770351"/>
                  <a:gd name="connsiteX0-41" fmla="*/ 0 w 1443258"/>
                  <a:gd name="connsiteY0-42" fmla="*/ 10951 h 781302"/>
                  <a:gd name="connsiteX1-43" fmla="*/ 1443258 w 1443258"/>
                  <a:gd name="connsiteY1-44" fmla="*/ 781302 h 781302"/>
                  <a:gd name="connsiteX2-45" fmla="*/ 1180212 w 1443258"/>
                  <a:gd name="connsiteY2-46" fmla="*/ 712924 h 781302"/>
                  <a:gd name="connsiteX3-47" fmla="*/ 291230 w 1443258"/>
                  <a:gd name="connsiteY3-48" fmla="*/ 249461 h 781302"/>
                  <a:gd name="connsiteX4-49" fmla="*/ 0 w 1443258"/>
                  <a:gd name="connsiteY4-50" fmla="*/ 10951 h 781302"/>
                  <a:gd name="connsiteX0-51" fmla="*/ 0 w 1443258"/>
                  <a:gd name="connsiteY0-52" fmla="*/ 18660 h 789011"/>
                  <a:gd name="connsiteX1-53" fmla="*/ 1443258 w 1443258"/>
                  <a:gd name="connsiteY1-54" fmla="*/ 789011 h 789011"/>
                  <a:gd name="connsiteX2-55" fmla="*/ 1180212 w 1443258"/>
                  <a:gd name="connsiteY2-56" fmla="*/ 720633 h 789011"/>
                  <a:gd name="connsiteX3-57" fmla="*/ 291230 w 1443258"/>
                  <a:gd name="connsiteY3-58" fmla="*/ 257170 h 789011"/>
                  <a:gd name="connsiteX4-59" fmla="*/ 0 w 1443258"/>
                  <a:gd name="connsiteY4-60" fmla="*/ 18660 h 789011"/>
                  <a:gd name="connsiteX0-61" fmla="*/ 0 w 1443258"/>
                  <a:gd name="connsiteY0-62" fmla="*/ 33226 h 803577"/>
                  <a:gd name="connsiteX1-63" fmla="*/ 1443258 w 1443258"/>
                  <a:gd name="connsiteY1-64" fmla="*/ 803577 h 803577"/>
                  <a:gd name="connsiteX2-65" fmla="*/ 1180212 w 1443258"/>
                  <a:gd name="connsiteY2-66" fmla="*/ 735199 h 803577"/>
                  <a:gd name="connsiteX3-67" fmla="*/ 291230 w 1443258"/>
                  <a:gd name="connsiteY3-68" fmla="*/ 271736 h 803577"/>
                  <a:gd name="connsiteX4-69" fmla="*/ 0 w 1443258"/>
                  <a:gd name="connsiteY4-70" fmla="*/ 33226 h 803577"/>
                  <a:gd name="connsiteX0-71" fmla="*/ 0 w 1443258"/>
                  <a:gd name="connsiteY0-72" fmla="*/ 33226 h 803577"/>
                  <a:gd name="connsiteX1-73" fmla="*/ 1443258 w 1443258"/>
                  <a:gd name="connsiteY1-74" fmla="*/ 803577 h 803577"/>
                  <a:gd name="connsiteX2-75" fmla="*/ 1180212 w 1443258"/>
                  <a:gd name="connsiteY2-76" fmla="*/ 735199 h 803577"/>
                  <a:gd name="connsiteX3-77" fmla="*/ 291230 w 1443258"/>
                  <a:gd name="connsiteY3-78" fmla="*/ 271736 h 803577"/>
                  <a:gd name="connsiteX4-79" fmla="*/ 0 w 1443258"/>
                  <a:gd name="connsiteY4-80" fmla="*/ 33226 h 803577"/>
                  <a:gd name="connsiteX0-81" fmla="*/ 0 w 1443258"/>
                  <a:gd name="connsiteY0-82" fmla="*/ 33226 h 803577"/>
                  <a:gd name="connsiteX1-83" fmla="*/ 1443258 w 1443258"/>
                  <a:gd name="connsiteY1-84" fmla="*/ 803577 h 803577"/>
                  <a:gd name="connsiteX2-85" fmla="*/ 1180212 w 1443258"/>
                  <a:gd name="connsiteY2-86" fmla="*/ 735199 h 803577"/>
                  <a:gd name="connsiteX3-87" fmla="*/ 291230 w 1443258"/>
                  <a:gd name="connsiteY3-88" fmla="*/ 271736 h 803577"/>
                  <a:gd name="connsiteX4-89" fmla="*/ 0 w 1443258"/>
                  <a:gd name="connsiteY4-90" fmla="*/ 33226 h 803577"/>
                  <a:gd name="connsiteX0-91" fmla="*/ 0 w 1443258"/>
                  <a:gd name="connsiteY0-92" fmla="*/ 33226 h 803577"/>
                  <a:gd name="connsiteX1-93" fmla="*/ 1443258 w 1443258"/>
                  <a:gd name="connsiteY1-94" fmla="*/ 803577 h 803577"/>
                  <a:gd name="connsiteX2-95" fmla="*/ 1180212 w 1443258"/>
                  <a:gd name="connsiteY2-96" fmla="*/ 735199 h 803577"/>
                  <a:gd name="connsiteX3-97" fmla="*/ 291230 w 1443258"/>
                  <a:gd name="connsiteY3-98" fmla="*/ 271736 h 803577"/>
                  <a:gd name="connsiteX4-99" fmla="*/ 0 w 1443258"/>
                  <a:gd name="connsiteY4-100" fmla="*/ 33226 h 803577"/>
                  <a:gd name="connsiteX0-101" fmla="*/ 0 w 1443258"/>
                  <a:gd name="connsiteY0-102" fmla="*/ 33226 h 803577"/>
                  <a:gd name="connsiteX1-103" fmla="*/ 1443258 w 1443258"/>
                  <a:gd name="connsiteY1-104" fmla="*/ 803577 h 803577"/>
                  <a:gd name="connsiteX2-105" fmla="*/ 1180212 w 1443258"/>
                  <a:gd name="connsiteY2-106" fmla="*/ 735199 h 803577"/>
                  <a:gd name="connsiteX3-107" fmla="*/ 291230 w 1443258"/>
                  <a:gd name="connsiteY3-108" fmla="*/ 271736 h 803577"/>
                  <a:gd name="connsiteX4-109" fmla="*/ 0 w 1443258"/>
                  <a:gd name="connsiteY4-110" fmla="*/ 33226 h 803577"/>
                  <a:gd name="connsiteX0-111" fmla="*/ 0 w 1443258"/>
                  <a:gd name="connsiteY0-112" fmla="*/ 33226 h 803577"/>
                  <a:gd name="connsiteX1-113" fmla="*/ 1443258 w 1443258"/>
                  <a:gd name="connsiteY1-114" fmla="*/ 803577 h 803577"/>
                  <a:gd name="connsiteX2-115" fmla="*/ 1180212 w 1443258"/>
                  <a:gd name="connsiteY2-116" fmla="*/ 735199 h 803577"/>
                  <a:gd name="connsiteX3-117" fmla="*/ 291230 w 1443258"/>
                  <a:gd name="connsiteY3-118" fmla="*/ 271736 h 803577"/>
                  <a:gd name="connsiteX4-119" fmla="*/ 0 w 1443258"/>
                  <a:gd name="connsiteY4-120" fmla="*/ 33226 h 803577"/>
                  <a:gd name="connsiteX0-121" fmla="*/ 0 w 1443258"/>
                  <a:gd name="connsiteY0-122" fmla="*/ 33226 h 803577"/>
                  <a:gd name="connsiteX1-123" fmla="*/ 1443258 w 1443258"/>
                  <a:gd name="connsiteY1-124" fmla="*/ 803577 h 803577"/>
                  <a:gd name="connsiteX2-125" fmla="*/ 1142634 w 1443258"/>
                  <a:gd name="connsiteY2-126" fmla="*/ 725804 h 803577"/>
                  <a:gd name="connsiteX3-127" fmla="*/ 291230 w 1443258"/>
                  <a:gd name="connsiteY3-128" fmla="*/ 271736 h 803577"/>
                  <a:gd name="connsiteX4-129" fmla="*/ 0 w 1443258"/>
                  <a:gd name="connsiteY4-130" fmla="*/ 33226 h 803577"/>
                  <a:gd name="connsiteX0-131" fmla="*/ 0 w 1443258"/>
                  <a:gd name="connsiteY0-132" fmla="*/ 33226 h 803577"/>
                  <a:gd name="connsiteX1-133" fmla="*/ 1443258 w 1443258"/>
                  <a:gd name="connsiteY1-134" fmla="*/ 803577 h 803577"/>
                  <a:gd name="connsiteX2-135" fmla="*/ 1142634 w 1443258"/>
                  <a:gd name="connsiteY2-136" fmla="*/ 725804 h 803577"/>
                  <a:gd name="connsiteX3-137" fmla="*/ 291230 w 1443258"/>
                  <a:gd name="connsiteY3-138" fmla="*/ 271736 h 803577"/>
                  <a:gd name="connsiteX4-139" fmla="*/ 0 w 1443258"/>
                  <a:gd name="connsiteY4-140" fmla="*/ 33226 h 803577"/>
                  <a:gd name="connsiteX0-141" fmla="*/ 0 w 1443258"/>
                  <a:gd name="connsiteY0-142" fmla="*/ 33226 h 803577"/>
                  <a:gd name="connsiteX1-143" fmla="*/ 1443258 w 1443258"/>
                  <a:gd name="connsiteY1-144" fmla="*/ 803577 h 803577"/>
                  <a:gd name="connsiteX2-145" fmla="*/ 1142634 w 1443258"/>
                  <a:gd name="connsiteY2-146" fmla="*/ 725804 h 803577"/>
                  <a:gd name="connsiteX3-147" fmla="*/ 291230 w 1443258"/>
                  <a:gd name="connsiteY3-148" fmla="*/ 271736 h 803577"/>
                  <a:gd name="connsiteX4-149" fmla="*/ 0 w 1443258"/>
                  <a:gd name="connsiteY4-150" fmla="*/ 33226 h 803577"/>
                  <a:gd name="connsiteX0-151" fmla="*/ 0 w 1443258"/>
                  <a:gd name="connsiteY0-152" fmla="*/ 33226 h 803577"/>
                  <a:gd name="connsiteX1-153" fmla="*/ 1443258 w 1443258"/>
                  <a:gd name="connsiteY1-154" fmla="*/ 803577 h 803577"/>
                  <a:gd name="connsiteX2-155" fmla="*/ 1142634 w 1443258"/>
                  <a:gd name="connsiteY2-156" fmla="*/ 725804 h 803577"/>
                  <a:gd name="connsiteX3-157" fmla="*/ 291230 w 1443258"/>
                  <a:gd name="connsiteY3-158" fmla="*/ 271736 h 803577"/>
                  <a:gd name="connsiteX4-159" fmla="*/ 0 w 1443258"/>
                  <a:gd name="connsiteY4-160" fmla="*/ 33226 h 803577"/>
                  <a:gd name="connsiteX0-161" fmla="*/ 0 w 1443258"/>
                  <a:gd name="connsiteY0-162" fmla="*/ 33226 h 803577"/>
                  <a:gd name="connsiteX1-163" fmla="*/ 1443258 w 1443258"/>
                  <a:gd name="connsiteY1-164" fmla="*/ 803577 h 803577"/>
                  <a:gd name="connsiteX2-165" fmla="*/ 1142634 w 1443258"/>
                  <a:gd name="connsiteY2-166" fmla="*/ 725804 h 803577"/>
                  <a:gd name="connsiteX3-167" fmla="*/ 291230 w 1443258"/>
                  <a:gd name="connsiteY3-168" fmla="*/ 271736 h 803577"/>
                  <a:gd name="connsiteX4-169" fmla="*/ 0 w 1443258"/>
                  <a:gd name="connsiteY4-170" fmla="*/ 33226 h 803577"/>
                  <a:gd name="connsiteX0-171" fmla="*/ 0 w 1443258"/>
                  <a:gd name="connsiteY0-172" fmla="*/ 33226 h 803577"/>
                  <a:gd name="connsiteX1-173" fmla="*/ 1443258 w 1443258"/>
                  <a:gd name="connsiteY1-174" fmla="*/ 803577 h 803577"/>
                  <a:gd name="connsiteX2-175" fmla="*/ 1142634 w 1443258"/>
                  <a:gd name="connsiteY2-176" fmla="*/ 725804 h 803577"/>
                  <a:gd name="connsiteX3-177" fmla="*/ 241126 w 1443258"/>
                  <a:gd name="connsiteY3-178" fmla="*/ 259210 h 803577"/>
                  <a:gd name="connsiteX4-179" fmla="*/ 0 w 1443258"/>
                  <a:gd name="connsiteY4-180" fmla="*/ 33226 h 803577"/>
                  <a:gd name="connsiteX0-181" fmla="*/ 0 w 1443258"/>
                  <a:gd name="connsiteY0-182" fmla="*/ 33226 h 803577"/>
                  <a:gd name="connsiteX1-183" fmla="*/ 1443258 w 1443258"/>
                  <a:gd name="connsiteY1-184" fmla="*/ 803577 h 803577"/>
                  <a:gd name="connsiteX2-185" fmla="*/ 1142634 w 1443258"/>
                  <a:gd name="connsiteY2-186" fmla="*/ 725804 h 803577"/>
                  <a:gd name="connsiteX3-187" fmla="*/ 241126 w 1443258"/>
                  <a:gd name="connsiteY3-188" fmla="*/ 259210 h 803577"/>
                  <a:gd name="connsiteX4-189" fmla="*/ 0 w 1443258"/>
                  <a:gd name="connsiteY4-190" fmla="*/ 33226 h 803577"/>
                  <a:gd name="connsiteX0-191" fmla="*/ 0 w 1443258"/>
                  <a:gd name="connsiteY0-192" fmla="*/ 33226 h 803577"/>
                  <a:gd name="connsiteX1-193" fmla="*/ 1443258 w 1443258"/>
                  <a:gd name="connsiteY1-194" fmla="*/ 803577 h 803577"/>
                  <a:gd name="connsiteX2-195" fmla="*/ 1142634 w 1443258"/>
                  <a:gd name="connsiteY2-196" fmla="*/ 725804 h 803577"/>
                  <a:gd name="connsiteX3-197" fmla="*/ 241126 w 1443258"/>
                  <a:gd name="connsiteY3-198" fmla="*/ 259210 h 803577"/>
                  <a:gd name="connsiteX4-199" fmla="*/ 0 w 1443258"/>
                  <a:gd name="connsiteY4-200" fmla="*/ 33226 h 803577"/>
                  <a:gd name="connsiteX0-201" fmla="*/ 0 w 1443258"/>
                  <a:gd name="connsiteY0-202" fmla="*/ 33226 h 803577"/>
                  <a:gd name="connsiteX1-203" fmla="*/ 1443258 w 1443258"/>
                  <a:gd name="connsiteY1-204" fmla="*/ 803577 h 803577"/>
                  <a:gd name="connsiteX2-205" fmla="*/ 1142634 w 1443258"/>
                  <a:gd name="connsiteY2-206" fmla="*/ 725804 h 803577"/>
                  <a:gd name="connsiteX3-207" fmla="*/ 241126 w 1443258"/>
                  <a:gd name="connsiteY3-208" fmla="*/ 259210 h 803577"/>
                  <a:gd name="connsiteX4-209" fmla="*/ 0 w 1443258"/>
                  <a:gd name="connsiteY4-210" fmla="*/ 33226 h 803577"/>
                  <a:gd name="connsiteX0-211" fmla="*/ 0 w 1443258"/>
                  <a:gd name="connsiteY0-212" fmla="*/ 33226 h 803577"/>
                  <a:gd name="connsiteX1-213" fmla="*/ 1443258 w 1443258"/>
                  <a:gd name="connsiteY1-214" fmla="*/ 803577 h 803577"/>
                  <a:gd name="connsiteX2-215" fmla="*/ 1142634 w 1443258"/>
                  <a:gd name="connsiteY2-216" fmla="*/ 725804 h 803577"/>
                  <a:gd name="connsiteX3-217" fmla="*/ 241126 w 1443258"/>
                  <a:gd name="connsiteY3-218" fmla="*/ 259210 h 803577"/>
                  <a:gd name="connsiteX4-219" fmla="*/ 0 w 1443258"/>
                  <a:gd name="connsiteY4-220" fmla="*/ 33226 h 803577"/>
                  <a:gd name="connsiteX0-221" fmla="*/ 0 w 1443258"/>
                  <a:gd name="connsiteY0-222" fmla="*/ 33226 h 804937"/>
                  <a:gd name="connsiteX1-223" fmla="*/ 1443258 w 1443258"/>
                  <a:gd name="connsiteY1-224" fmla="*/ 803577 h 804937"/>
                  <a:gd name="connsiteX2-225" fmla="*/ 1142634 w 1443258"/>
                  <a:gd name="connsiteY2-226" fmla="*/ 725804 h 804937"/>
                  <a:gd name="connsiteX3-227" fmla="*/ 241126 w 1443258"/>
                  <a:gd name="connsiteY3-228" fmla="*/ 259210 h 804937"/>
                  <a:gd name="connsiteX4-229" fmla="*/ 0 w 1443258"/>
                  <a:gd name="connsiteY4-230" fmla="*/ 33226 h 804937"/>
                  <a:gd name="connsiteX0-231" fmla="*/ 0 w 1443258"/>
                  <a:gd name="connsiteY0-232" fmla="*/ 33226 h 804937"/>
                  <a:gd name="connsiteX1-233" fmla="*/ 1443258 w 1443258"/>
                  <a:gd name="connsiteY1-234" fmla="*/ 803577 h 804937"/>
                  <a:gd name="connsiteX2-235" fmla="*/ 1142634 w 1443258"/>
                  <a:gd name="connsiteY2-236" fmla="*/ 725804 h 804937"/>
                  <a:gd name="connsiteX3-237" fmla="*/ 241126 w 1443258"/>
                  <a:gd name="connsiteY3-238" fmla="*/ 259210 h 804937"/>
                  <a:gd name="connsiteX4-239" fmla="*/ 0 w 1443258"/>
                  <a:gd name="connsiteY4-240" fmla="*/ 33226 h 804937"/>
                  <a:gd name="connsiteX0-241" fmla="*/ 0 w 1443258"/>
                  <a:gd name="connsiteY0-242" fmla="*/ 41673 h 813384"/>
                  <a:gd name="connsiteX1-243" fmla="*/ 1443258 w 1443258"/>
                  <a:gd name="connsiteY1-244" fmla="*/ 812024 h 813384"/>
                  <a:gd name="connsiteX2-245" fmla="*/ 1142634 w 1443258"/>
                  <a:gd name="connsiteY2-246" fmla="*/ 734251 h 813384"/>
                  <a:gd name="connsiteX3-247" fmla="*/ 241126 w 1443258"/>
                  <a:gd name="connsiteY3-248" fmla="*/ 267657 h 813384"/>
                  <a:gd name="connsiteX4-249" fmla="*/ 0 w 1443258"/>
                  <a:gd name="connsiteY4-250" fmla="*/ 41673 h 813384"/>
                  <a:gd name="connsiteX0-251" fmla="*/ 0 w 1452652"/>
                  <a:gd name="connsiteY0-252" fmla="*/ 41901 h 810481"/>
                  <a:gd name="connsiteX1-253" fmla="*/ 1452652 w 1452652"/>
                  <a:gd name="connsiteY1-254" fmla="*/ 809121 h 810481"/>
                  <a:gd name="connsiteX2-255" fmla="*/ 1152028 w 1452652"/>
                  <a:gd name="connsiteY2-256" fmla="*/ 731348 h 810481"/>
                  <a:gd name="connsiteX3-257" fmla="*/ 250520 w 1452652"/>
                  <a:gd name="connsiteY3-258" fmla="*/ 264754 h 810481"/>
                  <a:gd name="connsiteX4-259" fmla="*/ 0 w 1452652"/>
                  <a:gd name="connsiteY4-260" fmla="*/ 41901 h 810481"/>
                  <a:gd name="connsiteX0-261" fmla="*/ 0 w 1452652"/>
                  <a:gd name="connsiteY0-262" fmla="*/ 42598 h 801784"/>
                  <a:gd name="connsiteX1-263" fmla="*/ 1452652 w 1452652"/>
                  <a:gd name="connsiteY1-264" fmla="*/ 800424 h 801784"/>
                  <a:gd name="connsiteX2-265" fmla="*/ 1152028 w 1452652"/>
                  <a:gd name="connsiteY2-266" fmla="*/ 722651 h 801784"/>
                  <a:gd name="connsiteX3-267" fmla="*/ 250520 w 1452652"/>
                  <a:gd name="connsiteY3-268" fmla="*/ 256057 h 801784"/>
                  <a:gd name="connsiteX4-269" fmla="*/ 0 w 1452652"/>
                  <a:gd name="connsiteY4-270" fmla="*/ 42598 h 801784"/>
                  <a:gd name="connsiteX0-271" fmla="*/ 0 w 1449521"/>
                  <a:gd name="connsiteY0-272" fmla="*/ 42598 h 801784"/>
                  <a:gd name="connsiteX1-273" fmla="*/ 1449521 w 1449521"/>
                  <a:gd name="connsiteY1-274" fmla="*/ 800424 h 801784"/>
                  <a:gd name="connsiteX2-275" fmla="*/ 1148897 w 1449521"/>
                  <a:gd name="connsiteY2-276" fmla="*/ 722651 h 801784"/>
                  <a:gd name="connsiteX3-277" fmla="*/ 247389 w 1449521"/>
                  <a:gd name="connsiteY3-278" fmla="*/ 256057 h 801784"/>
                  <a:gd name="connsiteX4-279" fmla="*/ 0 w 1449521"/>
                  <a:gd name="connsiteY4-280" fmla="*/ 42598 h 801784"/>
                  <a:gd name="connsiteX0-281" fmla="*/ 0 w 1446390"/>
                  <a:gd name="connsiteY0-282" fmla="*/ 42130 h 807579"/>
                  <a:gd name="connsiteX1-283" fmla="*/ 1446390 w 1446390"/>
                  <a:gd name="connsiteY1-284" fmla="*/ 806219 h 807579"/>
                  <a:gd name="connsiteX2-285" fmla="*/ 1145766 w 1446390"/>
                  <a:gd name="connsiteY2-286" fmla="*/ 728446 h 807579"/>
                  <a:gd name="connsiteX3-287" fmla="*/ 244258 w 1446390"/>
                  <a:gd name="connsiteY3-288" fmla="*/ 261852 h 807579"/>
                  <a:gd name="connsiteX4-289" fmla="*/ 0 w 1446390"/>
                  <a:gd name="connsiteY4-290" fmla="*/ 42130 h 8075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46390" h="807579">
                    <a:moveTo>
                      <a:pt x="0" y="42130"/>
                    </a:moveTo>
                    <a:cubicBezTo>
                      <a:pt x="637662" y="-130103"/>
                      <a:pt x="1256534" y="245679"/>
                      <a:pt x="1446390" y="806219"/>
                    </a:cubicBezTo>
                    <a:cubicBezTo>
                      <a:pt x="1336788" y="814741"/>
                      <a:pt x="1233448" y="782554"/>
                      <a:pt x="1145766" y="728446"/>
                    </a:cubicBezTo>
                    <a:cubicBezTo>
                      <a:pt x="1018539" y="642852"/>
                      <a:pt x="903840" y="322395"/>
                      <a:pt x="244258" y="261852"/>
                    </a:cubicBezTo>
                    <a:cubicBezTo>
                      <a:pt x="90812" y="238716"/>
                      <a:pt x="40710" y="146686"/>
                      <a:pt x="0" y="42130"/>
                    </a:cubicBezTo>
                    <a:close/>
                  </a:path>
                </a:pathLst>
              </a:custGeom>
              <a:gradFill>
                <a:gsLst>
                  <a:gs pos="22000">
                    <a:schemeClr val="accent4"/>
                  </a:gs>
                  <a:gs pos="88333">
                    <a:schemeClr val="accent3">
                      <a:lumMod val="75000"/>
                    </a:schemeClr>
                  </a:gs>
                  <a:gs pos="80000">
                    <a:schemeClr val="accent3">
                      <a:lumMod val="75000"/>
                    </a:schemeClr>
                  </a:gs>
                </a:gsLst>
                <a:lin ang="18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grpSp>
          <p:nvGrpSpPr>
            <p:cNvPr id="18" name="组合 17"/>
            <p:cNvGrpSpPr/>
            <p:nvPr/>
          </p:nvGrpSpPr>
          <p:grpSpPr>
            <a:xfrm>
              <a:off x="6491" y="3826"/>
              <a:ext cx="1850" cy="1834"/>
              <a:chOff x="3128964" y="2287587"/>
              <a:chExt cx="1233385" cy="1222376"/>
            </a:xfrm>
          </p:grpSpPr>
          <p:sp>
            <p:nvSpPr>
              <p:cNvPr id="19" name="Oval 6"/>
              <p:cNvSpPr>
                <a:spLocks noChangeArrowheads="1"/>
              </p:cNvSpPr>
              <p:nvPr/>
            </p:nvSpPr>
            <p:spPr bwMode="auto">
              <a:xfrm>
                <a:off x="3128964" y="2287587"/>
                <a:ext cx="1220787" cy="1222375"/>
              </a:xfrm>
              <a:prstGeom prst="ellipse">
                <a:avLst/>
              </a:prstGeom>
              <a:gradFill flip="none" rotWithShape="1">
                <a:gsLst>
                  <a:gs pos="100000">
                    <a:schemeClr val="accent5"/>
                  </a:gs>
                  <a:gs pos="11000">
                    <a:schemeClr val="accent6"/>
                  </a:gs>
                  <a:gs pos="0">
                    <a:schemeClr val="accent5"/>
                  </a:gs>
                </a:gsLst>
                <a:path path="circle">
                  <a:fillToRect t="100000" r="100000"/>
                </a:path>
                <a:tileRect l="-100000" b="-100000"/>
              </a:gradFill>
              <a:ln>
                <a:noFill/>
              </a:ln>
            </p:spPr>
            <p:txBody>
              <a:bodyPr vert="horz" wrap="square" lIns="91440" tIns="45720" rIns="91440" bIns="45720" numCol="1" anchor="t" anchorCtr="0" compatLnSpc="1"/>
              <a:p>
                <a:endParaRPr lang="zh-CN" altLang="en-US">
                  <a:solidFill>
                    <a:prstClr val="black"/>
                  </a:solidFill>
                </a:endParaRPr>
              </a:p>
            </p:txBody>
          </p:sp>
          <p:sp>
            <p:nvSpPr>
              <p:cNvPr id="20" name="Freeform 11"/>
              <p:cNvSpPr/>
              <p:nvPr/>
            </p:nvSpPr>
            <p:spPr bwMode="auto">
              <a:xfrm>
                <a:off x="3154362" y="2339975"/>
                <a:ext cx="1169987" cy="1169988"/>
              </a:xfrm>
              <a:custGeom>
                <a:avLst/>
                <a:gdLst>
                  <a:gd name="T0" fmla="*/ 312 w 312"/>
                  <a:gd name="T1" fmla="*/ 157 h 312"/>
                  <a:gd name="T2" fmla="*/ 155 w 312"/>
                  <a:gd name="T3" fmla="*/ 311 h 312"/>
                  <a:gd name="T4" fmla="*/ 1 w 312"/>
                  <a:gd name="T5" fmla="*/ 155 h 312"/>
                  <a:gd name="T6" fmla="*/ 157 w 312"/>
                  <a:gd name="T7" fmla="*/ 0 h 312"/>
                  <a:gd name="T8" fmla="*/ 312 w 312"/>
                  <a:gd name="T9" fmla="*/ 157 h 312"/>
                </a:gdLst>
                <a:ahLst/>
                <a:cxnLst>
                  <a:cxn ang="0">
                    <a:pos x="T0" y="T1"/>
                  </a:cxn>
                  <a:cxn ang="0">
                    <a:pos x="T2" y="T3"/>
                  </a:cxn>
                  <a:cxn ang="0">
                    <a:pos x="T4" y="T5"/>
                  </a:cxn>
                  <a:cxn ang="0">
                    <a:pos x="T6" y="T7"/>
                  </a:cxn>
                  <a:cxn ang="0">
                    <a:pos x="T8" y="T9"/>
                  </a:cxn>
                </a:cxnLst>
                <a:rect l="0" t="0" r="r" b="b"/>
                <a:pathLst>
                  <a:path w="312" h="312">
                    <a:moveTo>
                      <a:pt x="312" y="157"/>
                    </a:moveTo>
                    <a:cubicBezTo>
                      <a:pt x="311" y="242"/>
                      <a:pt x="241" y="312"/>
                      <a:pt x="155" y="311"/>
                    </a:cubicBezTo>
                    <a:cubicBezTo>
                      <a:pt x="69" y="311"/>
                      <a:pt x="0" y="241"/>
                      <a:pt x="1" y="155"/>
                    </a:cubicBezTo>
                    <a:cubicBezTo>
                      <a:pt x="1" y="69"/>
                      <a:pt x="71" y="0"/>
                      <a:pt x="157" y="0"/>
                    </a:cubicBezTo>
                    <a:cubicBezTo>
                      <a:pt x="243" y="1"/>
                      <a:pt x="312" y="71"/>
                      <a:pt x="312" y="157"/>
                    </a:cubicBezTo>
                    <a:close/>
                  </a:path>
                </a:pathLst>
              </a:custGeom>
              <a:gradFill flip="none" rotWithShape="1">
                <a:gsLst>
                  <a:gs pos="100000">
                    <a:schemeClr val="accent5"/>
                  </a:gs>
                  <a:gs pos="87000">
                    <a:schemeClr val="accent6"/>
                  </a:gs>
                </a:gsLst>
                <a:lin ang="0" scaled="0"/>
                <a:tileRect/>
              </a:gradFill>
              <a:ln>
                <a:noFill/>
              </a:ln>
            </p:spPr>
            <p:txBody>
              <a:bodyPr vert="horz" wrap="square" lIns="91440" tIns="45720" rIns="91440" bIns="45720" numCol="1" anchor="t" anchorCtr="0" compatLnSpc="1"/>
              <a:p>
                <a:endParaRPr lang="zh-CN" altLang="en-US">
                  <a:solidFill>
                    <a:prstClr val="black"/>
                  </a:solidFill>
                </a:endParaRPr>
              </a:p>
            </p:txBody>
          </p:sp>
          <p:sp>
            <p:nvSpPr>
              <p:cNvPr id="21" name="Oval 16"/>
              <p:cNvSpPr>
                <a:spLocks noChangeArrowheads="1"/>
              </p:cNvSpPr>
              <p:nvPr/>
            </p:nvSpPr>
            <p:spPr bwMode="auto">
              <a:xfrm>
                <a:off x="3180555" y="2366168"/>
                <a:ext cx="1117600" cy="1117600"/>
              </a:xfrm>
              <a:prstGeom prst="ellipse">
                <a:avLst/>
              </a:prstGeom>
              <a:gradFill flip="none" rotWithShape="1">
                <a:gsLst>
                  <a:gs pos="50000">
                    <a:schemeClr val="accent6"/>
                  </a:gs>
                  <a:gs pos="100000">
                    <a:schemeClr val="accent5"/>
                  </a:gs>
                </a:gsLst>
                <a:path path="shape">
                  <a:fillToRect l="50000" t="50000" r="50000" b="50000"/>
                </a:path>
                <a:tileRect/>
              </a:gradFill>
              <a:ln>
                <a:noFill/>
              </a:ln>
            </p:spPr>
            <p:txBody>
              <a:bodyPr vert="horz" wrap="square" lIns="91440" tIns="45720" rIns="91440" bIns="45720" numCol="1" anchor="t" anchorCtr="0" compatLnSpc="1"/>
              <a:p>
                <a:endParaRPr lang="zh-CN" altLang="en-US">
                  <a:solidFill>
                    <a:prstClr val="black"/>
                  </a:solidFill>
                </a:endParaRPr>
              </a:p>
            </p:txBody>
          </p:sp>
          <p:sp>
            <p:nvSpPr>
              <p:cNvPr id="22" name="Freeform 22"/>
              <p:cNvSpPr/>
              <p:nvPr/>
            </p:nvSpPr>
            <p:spPr bwMode="auto">
              <a:xfrm>
                <a:off x="3175793" y="2366963"/>
                <a:ext cx="1122362" cy="896938"/>
              </a:xfrm>
              <a:custGeom>
                <a:avLst/>
                <a:gdLst>
                  <a:gd name="T0" fmla="*/ 150 w 299"/>
                  <a:gd name="T1" fmla="*/ 0 h 239"/>
                  <a:gd name="T2" fmla="*/ 0 w 299"/>
                  <a:gd name="T3" fmla="*/ 149 h 239"/>
                  <a:gd name="T4" fmla="*/ 1 w 299"/>
                  <a:gd name="T5" fmla="*/ 166 h 239"/>
                  <a:gd name="T6" fmla="*/ 298 w 299"/>
                  <a:gd name="T7" fmla="*/ 167 h 239"/>
                  <a:gd name="T8" fmla="*/ 299 w 299"/>
                  <a:gd name="T9" fmla="*/ 149 h 239"/>
                  <a:gd name="T10" fmla="*/ 150 w 299"/>
                  <a:gd name="T11" fmla="*/ 0 h 239"/>
                </a:gdLst>
                <a:ahLst/>
                <a:cxnLst>
                  <a:cxn ang="0">
                    <a:pos x="T0" y="T1"/>
                  </a:cxn>
                  <a:cxn ang="0">
                    <a:pos x="T2" y="T3"/>
                  </a:cxn>
                  <a:cxn ang="0">
                    <a:pos x="T4" y="T5"/>
                  </a:cxn>
                  <a:cxn ang="0">
                    <a:pos x="T6" y="T7"/>
                  </a:cxn>
                  <a:cxn ang="0">
                    <a:pos x="T8" y="T9"/>
                  </a:cxn>
                  <a:cxn ang="0">
                    <a:pos x="T10" y="T11"/>
                  </a:cxn>
                </a:cxnLst>
                <a:rect l="0" t="0" r="r" b="b"/>
                <a:pathLst>
                  <a:path w="299" h="239">
                    <a:moveTo>
                      <a:pt x="150" y="0"/>
                    </a:moveTo>
                    <a:cubicBezTo>
                      <a:pt x="67" y="0"/>
                      <a:pt x="0" y="67"/>
                      <a:pt x="0" y="149"/>
                    </a:cubicBezTo>
                    <a:cubicBezTo>
                      <a:pt x="0" y="155"/>
                      <a:pt x="1" y="161"/>
                      <a:pt x="1" y="166"/>
                    </a:cubicBezTo>
                    <a:cubicBezTo>
                      <a:pt x="69" y="217"/>
                      <a:pt x="195" y="239"/>
                      <a:pt x="298" y="167"/>
                    </a:cubicBezTo>
                    <a:cubicBezTo>
                      <a:pt x="298" y="161"/>
                      <a:pt x="299" y="155"/>
                      <a:pt x="299" y="149"/>
                    </a:cubicBezTo>
                    <a:cubicBezTo>
                      <a:pt x="299" y="67"/>
                      <a:pt x="232" y="0"/>
                      <a:pt x="150" y="0"/>
                    </a:cubicBezTo>
                    <a:close/>
                  </a:path>
                </a:pathLst>
              </a:custGeom>
              <a:gradFill flip="none" rotWithShape="1">
                <a:gsLst>
                  <a:gs pos="0">
                    <a:schemeClr val="accent5"/>
                  </a:gs>
                  <a:gs pos="100000">
                    <a:schemeClr val="accent6"/>
                  </a:gs>
                </a:gsLst>
                <a:lin ang="17400000" scaled="0"/>
                <a:tileRect/>
              </a:gradFill>
              <a:ln>
                <a:noFill/>
              </a:ln>
            </p:spPr>
            <p:txBody>
              <a:bodyPr vert="horz" wrap="square" lIns="91440" tIns="45720" rIns="91440" bIns="45720" numCol="1" anchor="t" anchorCtr="0" compatLnSpc="1"/>
              <a:p>
                <a:endParaRPr lang="zh-CN" altLang="en-US">
                  <a:solidFill>
                    <a:prstClr val="black"/>
                  </a:solidFill>
                </a:endParaRPr>
              </a:p>
            </p:txBody>
          </p:sp>
          <p:sp>
            <p:nvSpPr>
              <p:cNvPr id="7" name="Freeform 28"/>
              <p:cNvSpPr/>
              <p:nvPr/>
            </p:nvSpPr>
            <p:spPr bwMode="auto">
              <a:xfrm>
                <a:off x="3192361" y="2366963"/>
                <a:ext cx="1169988" cy="736600"/>
              </a:xfrm>
              <a:custGeom>
                <a:avLst/>
                <a:gdLst>
                  <a:gd name="T0" fmla="*/ 135 w 312"/>
                  <a:gd name="T1" fmla="*/ 0 h 196"/>
                  <a:gd name="T2" fmla="*/ 0 w 312"/>
                  <a:gd name="T3" fmla="*/ 135 h 196"/>
                  <a:gd name="T4" fmla="*/ 1 w 312"/>
                  <a:gd name="T5" fmla="*/ 150 h 196"/>
                  <a:gd name="T6" fmla="*/ 46 w 312"/>
                  <a:gd name="T7" fmla="*/ 176 h 196"/>
                  <a:gd name="T8" fmla="*/ 104 w 312"/>
                  <a:gd name="T9" fmla="*/ 190 h 196"/>
                  <a:gd name="T10" fmla="*/ 233 w 312"/>
                  <a:gd name="T11" fmla="*/ 173 h 196"/>
                  <a:gd name="T12" fmla="*/ 195 w 312"/>
                  <a:gd name="T13" fmla="*/ 14 h 196"/>
                  <a:gd name="T14" fmla="*/ 135 w 312"/>
                  <a:gd name="T15" fmla="*/ 0 h 1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2" h="196">
                    <a:moveTo>
                      <a:pt x="135" y="0"/>
                    </a:moveTo>
                    <a:cubicBezTo>
                      <a:pt x="61" y="0"/>
                      <a:pt x="0" y="60"/>
                      <a:pt x="0" y="135"/>
                    </a:cubicBezTo>
                    <a:cubicBezTo>
                      <a:pt x="0" y="140"/>
                      <a:pt x="0" y="145"/>
                      <a:pt x="1" y="150"/>
                    </a:cubicBezTo>
                    <a:cubicBezTo>
                      <a:pt x="2" y="158"/>
                      <a:pt x="40" y="173"/>
                      <a:pt x="46" y="176"/>
                    </a:cubicBezTo>
                    <a:cubicBezTo>
                      <a:pt x="65" y="183"/>
                      <a:pt x="84" y="188"/>
                      <a:pt x="104" y="190"/>
                    </a:cubicBezTo>
                    <a:cubicBezTo>
                      <a:pt x="148" y="196"/>
                      <a:pt x="192" y="189"/>
                      <a:pt x="233" y="173"/>
                    </a:cubicBezTo>
                    <a:cubicBezTo>
                      <a:pt x="312" y="141"/>
                      <a:pt x="254" y="38"/>
                      <a:pt x="195" y="14"/>
                    </a:cubicBezTo>
                    <a:cubicBezTo>
                      <a:pt x="177" y="6"/>
                      <a:pt x="155" y="0"/>
                      <a:pt x="135" y="0"/>
                    </a:cubicBezTo>
                    <a:close/>
                  </a:path>
                </a:pathLst>
              </a:custGeom>
              <a:gradFill flip="none" rotWithShape="1">
                <a:gsLst>
                  <a:gs pos="0">
                    <a:schemeClr val="accent5"/>
                  </a:gs>
                  <a:gs pos="100000">
                    <a:schemeClr val="accent6"/>
                  </a:gs>
                  <a:gs pos="52000">
                    <a:schemeClr val="accent6"/>
                  </a:gs>
                </a:gsLst>
                <a:path path="circle">
                  <a:fillToRect t="100000" r="100000"/>
                </a:path>
                <a:tileRect l="-100000" b="-100000"/>
              </a:gradFill>
              <a:ln>
                <a:noFill/>
              </a:ln>
            </p:spPr>
            <p:txBody>
              <a:bodyPr vert="horz" wrap="square" lIns="91440" tIns="45720" rIns="91440" bIns="45720" numCol="1" anchor="t" anchorCtr="0" compatLnSpc="1"/>
              <a:p>
                <a:endParaRPr lang="zh-CN" altLang="en-US">
                  <a:solidFill>
                    <a:prstClr val="black"/>
                  </a:solidFill>
                </a:endParaRPr>
              </a:p>
            </p:txBody>
          </p:sp>
          <p:sp>
            <p:nvSpPr>
              <p:cNvPr id="8" name="Freeform 33"/>
              <p:cNvSpPr/>
              <p:nvPr/>
            </p:nvSpPr>
            <p:spPr bwMode="auto">
              <a:xfrm>
                <a:off x="3261517" y="2324894"/>
                <a:ext cx="955675" cy="665162"/>
              </a:xfrm>
              <a:custGeom>
                <a:avLst/>
                <a:gdLst>
                  <a:gd name="T0" fmla="*/ 0 w 255"/>
                  <a:gd name="T1" fmla="*/ 124 h 177"/>
                  <a:gd name="T2" fmla="*/ 11 w 255"/>
                  <a:gd name="T3" fmla="*/ 96 h 177"/>
                  <a:gd name="T4" fmla="*/ 27 w 255"/>
                  <a:gd name="T5" fmla="*/ 70 h 177"/>
                  <a:gd name="T6" fmla="*/ 196 w 255"/>
                  <a:gd name="T7" fmla="*/ 39 h 177"/>
                  <a:gd name="T8" fmla="*/ 251 w 255"/>
                  <a:gd name="T9" fmla="*/ 136 h 177"/>
                  <a:gd name="T10" fmla="*/ 203 w 255"/>
                  <a:gd name="T11" fmla="*/ 172 h 177"/>
                  <a:gd name="T12" fmla="*/ 134 w 255"/>
                  <a:gd name="T13" fmla="*/ 115 h 177"/>
                  <a:gd name="T14" fmla="*/ 44 w 255"/>
                  <a:gd name="T15" fmla="*/ 92 h 177"/>
                  <a:gd name="T16" fmla="*/ 0 w 255"/>
                  <a:gd name="T17" fmla="*/ 12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5" h="177">
                    <a:moveTo>
                      <a:pt x="0" y="124"/>
                    </a:moveTo>
                    <a:cubicBezTo>
                      <a:pt x="7" y="117"/>
                      <a:pt x="8" y="105"/>
                      <a:pt x="11" y="96"/>
                    </a:cubicBezTo>
                    <a:cubicBezTo>
                      <a:pt x="15" y="87"/>
                      <a:pt x="21" y="79"/>
                      <a:pt x="27" y="70"/>
                    </a:cubicBezTo>
                    <a:cubicBezTo>
                      <a:pt x="65" y="17"/>
                      <a:pt x="139" y="0"/>
                      <a:pt x="196" y="39"/>
                    </a:cubicBezTo>
                    <a:cubicBezTo>
                      <a:pt x="226" y="59"/>
                      <a:pt x="255" y="92"/>
                      <a:pt x="251" y="136"/>
                    </a:cubicBezTo>
                    <a:cubicBezTo>
                      <a:pt x="249" y="161"/>
                      <a:pt x="228" y="177"/>
                      <a:pt x="203" y="172"/>
                    </a:cubicBezTo>
                    <a:cubicBezTo>
                      <a:pt x="172" y="165"/>
                      <a:pt x="154" y="137"/>
                      <a:pt x="134" y="115"/>
                    </a:cubicBezTo>
                    <a:cubicBezTo>
                      <a:pt x="111" y="91"/>
                      <a:pt x="75" y="81"/>
                      <a:pt x="44" y="92"/>
                    </a:cubicBezTo>
                    <a:cubicBezTo>
                      <a:pt x="24" y="100"/>
                      <a:pt x="15" y="106"/>
                      <a:pt x="0" y="124"/>
                    </a:cubicBezTo>
                    <a:close/>
                  </a:path>
                </a:pathLst>
              </a:custGeom>
              <a:gradFill>
                <a:gsLst>
                  <a:gs pos="96000">
                    <a:schemeClr val="bg1">
                      <a:alpha val="63000"/>
                    </a:schemeClr>
                  </a:gs>
                  <a:gs pos="3000">
                    <a:schemeClr val="accent6"/>
                  </a:gs>
                </a:gsLst>
                <a:path path="circle">
                  <a:fillToRect t="100000" r="100000"/>
                </a:path>
              </a:gradFill>
              <a:ln>
                <a:noFill/>
              </a:ln>
            </p:spPr>
            <p:txBody>
              <a:bodyPr vert="horz" wrap="square" lIns="91440" tIns="45720" rIns="91440" bIns="45720" numCol="1" anchor="t" anchorCtr="0" compatLnSpc="1"/>
              <a:p>
                <a:endParaRPr lang="zh-CN" altLang="en-US">
                  <a:solidFill>
                    <a:prstClr val="black"/>
                  </a:solidFill>
                </a:endParaRPr>
              </a:p>
            </p:txBody>
          </p:sp>
          <p:sp>
            <p:nvSpPr>
              <p:cNvPr id="9" name="Freeform 38"/>
              <p:cNvSpPr>
                <a:spLocks noEditPoints="1"/>
              </p:cNvSpPr>
              <p:nvPr/>
            </p:nvSpPr>
            <p:spPr bwMode="auto">
              <a:xfrm>
                <a:off x="3192362" y="2657475"/>
                <a:ext cx="363538" cy="739775"/>
              </a:xfrm>
              <a:custGeom>
                <a:avLst/>
                <a:gdLst>
                  <a:gd name="T0" fmla="*/ 19 w 97"/>
                  <a:gd name="T1" fmla="*/ 83 h 197"/>
                  <a:gd name="T2" fmla="*/ 4 w 97"/>
                  <a:gd name="T3" fmla="*/ 96 h 197"/>
                  <a:gd name="T4" fmla="*/ 5 w 97"/>
                  <a:gd name="T5" fmla="*/ 101 h 197"/>
                  <a:gd name="T6" fmla="*/ 57 w 97"/>
                  <a:gd name="T7" fmla="*/ 175 h 197"/>
                  <a:gd name="T8" fmla="*/ 21 w 97"/>
                  <a:gd name="T9" fmla="*/ 101 h 197"/>
                  <a:gd name="T10" fmla="*/ 19 w 97"/>
                  <a:gd name="T11" fmla="*/ 83 h 197"/>
                  <a:gd name="T12" fmla="*/ 2 w 97"/>
                  <a:gd name="T13" fmla="*/ 86 h 197"/>
                  <a:gd name="T14" fmla="*/ 18 w 97"/>
                  <a:gd name="T15" fmla="*/ 66 h 197"/>
                  <a:gd name="T16" fmla="*/ 24 w 97"/>
                  <a:gd name="T17" fmla="*/ 12 h 197"/>
                  <a:gd name="T18" fmla="*/ 2 w 97"/>
                  <a:gd name="T19" fmla="*/ 86 h 197"/>
                  <a:gd name="T20" fmla="*/ 22 w 97"/>
                  <a:gd name="T21" fmla="*/ 63 h 197"/>
                  <a:gd name="T22" fmla="*/ 28 w 97"/>
                  <a:gd name="T23" fmla="*/ 57 h 197"/>
                  <a:gd name="T24" fmla="*/ 37 w 97"/>
                  <a:gd name="T25" fmla="*/ 0 h 197"/>
                  <a:gd name="T26" fmla="*/ 26 w 97"/>
                  <a:gd name="T27" fmla="*/ 10 h 197"/>
                  <a:gd name="T28" fmla="*/ 22 w 97"/>
                  <a:gd name="T29" fmla="*/ 63 h 197"/>
                  <a:gd name="T30" fmla="*/ 97 w 97"/>
                  <a:gd name="T31" fmla="*/ 197 h 197"/>
                  <a:gd name="T32" fmla="*/ 37 w 97"/>
                  <a:gd name="T33" fmla="*/ 111 h 197"/>
                  <a:gd name="T34" fmla="*/ 29 w 97"/>
                  <a:gd name="T35" fmla="*/ 76 h 197"/>
                  <a:gd name="T36" fmla="*/ 23 w 97"/>
                  <a:gd name="T37" fmla="*/ 80 h 197"/>
                  <a:gd name="T38" fmla="*/ 26 w 97"/>
                  <a:gd name="T39" fmla="*/ 100 h 197"/>
                  <a:gd name="T40" fmla="*/ 62 w 97"/>
                  <a:gd name="T41" fmla="*/ 179 h 197"/>
                  <a:gd name="T42" fmla="*/ 97 w 97"/>
                  <a:gd name="T43"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197">
                    <a:moveTo>
                      <a:pt x="19" y="83"/>
                    </a:moveTo>
                    <a:cubicBezTo>
                      <a:pt x="12" y="88"/>
                      <a:pt x="7" y="93"/>
                      <a:pt x="4" y="96"/>
                    </a:cubicBezTo>
                    <a:cubicBezTo>
                      <a:pt x="4" y="97"/>
                      <a:pt x="4" y="99"/>
                      <a:pt x="5" y="101"/>
                    </a:cubicBezTo>
                    <a:cubicBezTo>
                      <a:pt x="12" y="132"/>
                      <a:pt x="31" y="158"/>
                      <a:pt x="57" y="175"/>
                    </a:cubicBezTo>
                    <a:cubicBezTo>
                      <a:pt x="45" y="160"/>
                      <a:pt x="28" y="134"/>
                      <a:pt x="21" y="101"/>
                    </a:cubicBezTo>
                    <a:cubicBezTo>
                      <a:pt x="20" y="95"/>
                      <a:pt x="19" y="89"/>
                      <a:pt x="19" y="83"/>
                    </a:cubicBezTo>
                    <a:close/>
                    <a:moveTo>
                      <a:pt x="2" y="86"/>
                    </a:moveTo>
                    <a:cubicBezTo>
                      <a:pt x="6" y="79"/>
                      <a:pt x="12" y="72"/>
                      <a:pt x="18" y="66"/>
                    </a:cubicBezTo>
                    <a:cubicBezTo>
                      <a:pt x="17" y="42"/>
                      <a:pt x="21" y="23"/>
                      <a:pt x="24" y="12"/>
                    </a:cubicBezTo>
                    <a:cubicBezTo>
                      <a:pt x="8" y="32"/>
                      <a:pt x="0" y="58"/>
                      <a:pt x="2" y="86"/>
                    </a:cubicBezTo>
                    <a:close/>
                    <a:moveTo>
                      <a:pt x="22" y="63"/>
                    </a:moveTo>
                    <a:cubicBezTo>
                      <a:pt x="24" y="61"/>
                      <a:pt x="26" y="59"/>
                      <a:pt x="28" y="57"/>
                    </a:cubicBezTo>
                    <a:cubicBezTo>
                      <a:pt x="28" y="23"/>
                      <a:pt x="37" y="0"/>
                      <a:pt x="37" y="0"/>
                    </a:cubicBezTo>
                    <a:cubicBezTo>
                      <a:pt x="33" y="3"/>
                      <a:pt x="29" y="6"/>
                      <a:pt x="26" y="10"/>
                    </a:cubicBezTo>
                    <a:cubicBezTo>
                      <a:pt x="25" y="19"/>
                      <a:pt x="21" y="38"/>
                      <a:pt x="22" y="63"/>
                    </a:cubicBezTo>
                    <a:close/>
                    <a:moveTo>
                      <a:pt x="97" y="197"/>
                    </a:moveTo>
                    <a:cubicBezTo>
                      <a:pt x="97" y="197"/>
                      <a:pt x="56" y="172"/>
                      <a:pt x="37" y="111"/>
                    </a:cubicBezTo>
                    <a:cubicBezTo>
                      <a:pt x="33" y="99"/>
                      <a:pt x="31" y="87"/>
                      <a:pt x="29" y="76"/>
                    </a:cubicBezTo>
                    <a:cubicBezTo>
                      <a:pt x="27" y="77"/>
                      <a:pt x="25" y="79"/>
                      <a:pt x="23" y="80"/>
                    </a:cubicBezTo>
                    <a:cubicBezTo>
                      <a:pt x="23" y="87"/>
                      <a:pt x="24" y="93"/>
                      <a:pt x="26" y="100"/>
                    </a:cubicBezTo>
                    <a:cubicBezTo>
                      <a:pt x="33" y="137"/>
                      <a:pt x="51" y="164"/>
                      <a:pt x="62" y="179"/>
                    </a:cubicBezTo>
                    <a:cubicBezTo>
                      <a:pt x="71" y="184"/>
                      <a:pt x="83" y="192"/>
                      <a:pt x="97" y="197"/>
                    </a:cubicBezTo>
                    <a:close/>
                  </a:path>
                </a:pathLst>
              </a:custGeom>
              <a:solidFill>
                <a:srgbClr val="F9F9F9">
                  <a:alpha val="48000"/>
                </a:srgb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prstClr val="black"/>
                  </a:solidFill>
                </a:endParaRPr>
              </a:p>
            </p:txBody>
          </p:sp>
        </p:grpSp>
        <p:grpSp>
          <p:nvGrpSpPr>
            <p:cNvPr id="10" name="组合 9"/>
            <p:cNvGrpSpPr/>
            <p:nvPr/>
          </p:nvGrpSpPr>
          <p:grpSpPr>
            <a:xfrm>
              <a:off x="5694" y="3495"/>
              <a:ext cx="1144" cy="2579"/>
              <a:chOff x="3564830" y="2205362"/>
              <a:chExt cx="726357" cy="1637579"/>
            </a:xfrm>
          </p:grpSpPr>
          <p:grpSp>
            <p:nvGrpSpPr>
              <p:cNvPr id="11" name="组合 10"/>
              <p:cNvGrpSpPr/>
              <p:nvPr/>
            </p:nvGrpSpPr>
            <p:grpSpPr>
              <a:xfrm>
                <a:off x="3564830" y="2205362"/>
                <a:ext cx="726357" cy="1637579"/>
                <a:chOff x="3564830" y="2205362"/>
                <a:chExt cx="726357" cy="1637579"/>
              </a:xfrm>
            </p:grpSpPr>
            <p:sp>
              <p:nvSpPr>
                <p:cNvPr id="12" name="等腰三角形 2"/>
                <p:cNvSpPr/>
                <p:nvPr/>
              </p:nvSpPr>
              <p:spPr>
                <a:xfrm>
                  <a:off x="3564830" y="2540385"/>
                  <a:ext cx="706795" cy="1302556"/>
                </a:xfrm>
                <a:custGeom>
                  <a:avLst/>
                  <a:gdLst>
                    <a:gd name="connsiteX0" fmla="*/ 0 w 648072"/>
                    <a:gd name="connsiteY0" fmla="*/ 648072 h 648072"/>
                    <a:gd name="connsiteX1" fmla="*/ 324036 w 648072"/>
                    <a:gd name="connsiteY1" fmla="*/ 0 h 648072"/>
                    <a:gd name="connsiteX2" fmla="*/ 648072 w 648072"/>
                    <a:gd name="connsiteY2" fmla="*/ 648072 h 648072"/>
                    <a:gd name="connsiteX3" fmla="*/ 0 w 648072"/>
                    <a:gd name="connsiteY3" fmla="*/ 648072 h 648072"/>
                    <a:gd name="connsiteX0-1" fmla="*/ 0 w 878313"/>
                    <a:gd name="connsiteY0-2" fmla="*/ 895461 h 895461"/>
                    <a:gd name="connsiteX1-3" fmla="*/ 878313 w 878313"/>
                    <a:gd name="connsiteY1-4" fmla="*/ 0 h 895461"/>
                    <a:gd name="connsiteX2-5" fmla="*/ 648072 w 878313"/>
                    <a:gd name="connsiteY2-6" fmla="*/ 895461 h 895461"/>
                    <a:gd name="connsiteX3-7" fmla="*/ 0 w 878313"/>
                    <a:gd name="connsiteY3-8" fmla="*/ 895461 h 895461"/>
                    <a:gd name="connsiteX0-9" fmla="*/ 0 w 1365187"/>
                    <a:gd name="connsiteY0-10" fmla="*/ 895461 h 1073957"/>
                    <a:gd name="connsiteX1-11" fmla="*/ 878313 w 1365187"/>
                    <a:gd name="connsiteY1-12" fmla="*/ 0 h 1073957"/>
                    <a:gd name="connsiteX2-13" fmla="*/ 1365187 w 1365187"/>
                    <a:gd name="connsiteY2-14" fmla="*/ 1073957 h 1073957"/>
                    <a:gd name="connsiteX3-15" fmla="*/ 0 w 1365187"/>
                    <a:gd name="connsiteY3-16" fmla="*/ 895461 h 1073957"/>
                    <a:gd name="connsiteX0-17" fmla="*/ 349237 w 486874"/>
                    <a:gd name="connsiteY0-18" fmla="*/ 1302556 h 1302556"/>
                    <a:gd name="connsiteX1-19" fmla="*/ 0 w 486874"/>
                    <a:gd name="connsiteY1-20" fmla="*/ 0 h 1302556"/>
                    <a:gd name="connsiteX2-21" fmla="*/ 486874 w 486874"/>
                    <a:gd name="connsiteY2-22" fmla="*/ 1073957 h 1302556"/>
                    <a:gd name="connsiteX3-23" fmla="*/ 349237 w 486874"/>
                    <a:gd name="connsiteY3-24" fmla="*/ 1302556 h 1302556"/>
                    <a:gd name="connsiteX0-25" fmla="*/ 349237 w 486874"/>
                    <a:gd name="connsiteY0-26" fmla="*/ 1302556 h 1302556"/>
                    <a:gd name="connsiteX1-27" fmla="*/ 0 w 486874"/>
                    <a:gd name="connsiteY1-28" fmla="*/ 0 h 1302556"/>
                    <a:gd name="connsiteX2-29" fmla="*/ 486874 w 486874"/>
                    <a:gd name="connsiteY2-30" fmla="*/ 1073957 h 1302556"/>
                    <a:gd name="connsiteX3-31" fmla="*/ 349237 w 486874"/>
                    <a:gd name="connsiteY3-32" fmla="*/ 1302556 h 1302556"/>
                    <a:gd name="connsiteX0-33" fmla="*/ 502951 w 640588"/>
                    <a:gd name="connsiteY0-34" fmla="*/ 1302556 h 1302556"/>
                    <a:gd name="connsiteX1-35" fmla="*/ 153714 w 640588"/>
                    <a:gd name="connsiteY1-36" fmla="*/ 0 h 1302556"/>
                    <a:gd name="connsiteX2-37" fmla="*/ 640588 w 640588"/>
                    <a:gd name="connsiteY2-38" fmla="*/ 1073957 h 1302556"/>
                    <a:gd name="connsiteX3-39" fmla="*/ 502951 w 640588"/>
                    <a:gd name="connsiteY3-40" fmla="*/ 1302556 h 1302556"/>
                    <a:gd name="connsiteX0-41" fmla="*/ 510790 w 648427"/>
                    <a:gd name="connsiteY0-42" fmla="*/ 1302556 h 1302556"/>
                    <a:gd name="connsiteX1-43" fmla="*/ 161553 w 648427"/>
                    <a:gd name="connsiteY1-44" fmla="*/ 0 h 1302556"/>
                    <a:gd name="connsiteX2-45" fmla="*/ 648427 w 648427"/>
                    <a:gd name="connsiteY2-46" fmla="*/ 1073957 h 1302556"/>
                    <a:gd name="connsiteX3-47" fmla="*/ 510790 w 648427"/>
                    <a:gd name="connsiteY3-48" fmla="*/ 1302556 h 1302556"/>
                    <a:gd name="connsiteX0-49" fmla="*/ 519054 w 644165"/>
                    <a:gd name="connsiteY0-50" fmla="*/ 1302556 h 1302556"/>
                    <a:gd name="connsiteX1-51" fmla="*/ 157291 w 644165"/>
                    <a:gd name="connsiteY1-52" fmla="*/ 0 h 1302556"/>
                    <a:gd name="connsiteX2-53" fmla="*/ 644165 w 644165"/>
                    <a:gd name="connsiteY2-54" fmla="*/ 1073957 h 1302556"/>
                    <a:gd name="connsiteX3-55" fmla="*/ 519054 w 644165"/>
                    <a:gd name="connsiteY3-56" fmla="*/ 1302556 h 1302556"/>
                    <a:gd name="connsiteX0-57" fmla="*/ 519054 w 644165"/>
                    <a:gd name="connsiteY0-58" fmla="*/ 1302556 h 1302556"/>
                    <a:gd name="connsiteX1-59" fmla="*/ 157291 w 644165"/>
                    <a:gd name="connsiteY1-60" fmla="*/ 0 h 1302556"/>
                    <a:gd name="connsiteX2-61" fmla="*/ 644165 w 644165"/>
                    <a:gd name="connsiteY2-62" fmla="*/ 1073957 h 1302556"/>
                    <a:gd name="connsiteX3-63" fmla="*/ 519054 w 644165"/>
                    <a:gd name="connsiteY3-64" fmla="*/ 1302556 h 1302556"/>
                    <a:gd name="connsiteX0-65" fmla="*/ 519054 w 644165"/>
                    <a:gd name="connsiteY0-66" fmla="*/ 1302556 h 1302556"/>
                    <a:gd name="connsiteX1-67" fmla="*/ 157291 w 644165"/>
                    <a:gd name="connsiteY1-68" fmla="*/ 0 h 1302556"/>
                    <a:gd name="connsiteX2-69" fmla="*/ 644165 w 644165"/>
                    <a:gd name="connsiteY2-70" fmla="*/ 1073957 h 1302556"/>
                    <a:gd name="connsiteX3-71" fmla="*/ 519054 w 644165"/>
                    <a:gd name="connsiteY3-72" fmla="*/ 1302556 h 1302556"/>
                    <a:gd name="connsiteX0-73" fmla="*/ 519054 w 644165"/>
                    <a:gd name="connsiteY0-74" fmla="*/ 1302556 h 1302556"/>
                    <a:gd name="connsiteX1-75" fmla="*/ 157291 w 644165"/>
                    <a:gd name="connsiteY1-76" fmla="*/ 0 h 1302556"/>
                    <a:gd name="connsiteX2-77" fmla="*/ 644165 w 644165"/>
                    <a:gd name="connsiteY2-78" fmla="*/ 1073957 h 1302556"/>
                    <a:gd name="connsiteX3-79" fmla="*/ 519054 w 644165"/>
                    <a:gd name="connsiteY3-80" fmla="*/ 1302556 h 1302556"/>
                    <a:gd name="connsiteX0-81" fmla="*/ 519054 w 641034"/>
                    <a:gd name="connsiteY0-82" fmla="*/ 1302556 h 1302556"/>
                    <a:gd name="connsiteX1-83" fmla="*/ 157291 w 641034"/>
                    <a:gd name="connsiteY1-84" fmla="*/ 0 h 1302556"/>
                    <a:gd name="connsiteX2-85" fmla="*/ 641034 w 641034"/>
                    <a:gd name="connsiteY2-86" fmla="*/ 1061431 h 1302556"/>
                    <a:gd name="connsiteX3-87" fmla="*/ 519054 w 641034"/>
                    <a:gd name="connsiteY3-88" fmla="*/ 1302556 h 1302556"/>
                    <a:gd name="connsiteX0-89" fmla="*/ 519054 w 709927"/>
                    <a:gd name="connsiteY0-90" fmla="*/ 1302556 h 1302556"/>
                    <a:gd name="connsiteX1-91" fmla="*/ 157291 w 709927"/>
                    <a:gd name="connsiteY1-92" fmla="*/ 0 h 1302556"/>
                    <a:gd name="connsiteX2-93" fmla="*/ 709927 w 709927"/>
                    <a:gd name="connsiteY2-94" fmla="*/ 964355 h 1302556"/>
                    <a:gd name="connsiteX3-95" fmla="*/ 519054 w 709927"/>
                    <a:gd name="connsiteY3-96" fmla="*/ 1302556 h 1302556"/>
                    <a:gd name="connsiteX0-97" fmla="*/ 519054 w 706795"/>
                    <a:gd name="connsiteY0-98" fmla="*/ 1302556 h 1302556"/>
                    <a:gd name="connsiteX1-99" fmla="*/ 157291 w 706795"/>
                    <a:gd name="connsiteY1-100" fmla="*/ 0 h 1302556"/>
                    <a:gd name="connsiteX2-101" fmla="*/ 706795 w 706795"/>
                    <a:gd name="connsiteY2-102" fmla="*/ 951829 h 1302556"/>
                    <a:gd name="connsiteX3-103" fmla="*/ 519054 w 706795"/>
                    <a:gd name="connsiteY3-104" fmla="*/ 1302556 h 1302556"/>
                  </a:gdLst>
                  <a:ahLst/>
                  <a:cxnLst>
                    <a:cxn ang="0">
                      <a:pos x="connsiteX0-1" y="connsiteY0-2"/>
                    </a:cxn>
                    <a:cxn ang="0">
                      <a:pos x="connsiteX1-3" y="connsiteY1-4"/>
                    </a:cxn>
                    <a:cxn ang="0">
                      <a:pos x="connsiteX2-5" y="connsiteY2-6"/>
                    </a:cxn>
                    <a:cxn ang="0">
                      <a:pos x="connsiteX3-7" y="connsiteY3-8"/>
                    </a:cxn>
                  </a:cxnLst>
                  <a:rect l="l" t="t" r="r" b="b"/>
                  <a:pathLst>
                    <a:path w="706795" h="1302556">
                      <a:moveTo>
                        <a:pt x="519054" y="1302556"/>
                      </a:moveTo>
                      <a:cubicBezTo>
                        <a:pt x="-89005" y="846450"/>
                        <a:pt x="-95814" y="421659"/>
                        <a:pt x="157291" y="0"/>
                      </a:cubicBezTo>
                      <a:cubicBezTo>
                        <a:pt x="47141" y="370512"/>
                        <a:pt x="297115" y="662736"/>
                        <a:pt x="706795" y="951829"/>
                      </a:cubicBezTo>
                      <a:lnTo>
                        <a:pt x="519054" y="1302556"/>
                      </a:lnTo>
                      <a:close/>
                    </a:path>
                  </a:pathLst>
                </a:custGeom>
                <a:gradFill>
                  <a:gsLst>
                    <a:gs pos="20000">
                      <a:schemeClr val="bg2"/>
                    </a:gs>
                    <a:gs pos="76000">
                      <a:schemeClr val="tx2">
                        <a:lumMod val="75000"/>
                      </a:schemeClr>
                    </a:gs>
                  </a:gsLst>
                  <a:lin ang="9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13" name="矩形 1"/>
                <p:cNvSpPr/>
                <p:nvPr/>
              </p:nvSpPr>
              <p:spPr>
                <a:xfrm>
                  <a:off x="3675390" y="2205362"/>
                  <a:ext cx="615797" cy="1409045"/>
                </a:xfrm>
                <a:custGeom>
                  <a:avLst/>
                  <a:gdLst>
                    <a:gd name="connsiteX0" fmla="*/ 0 w 792088"/>
                    <a:gd name="connsiteY0" fmla="*/ 0 h 576064"/>
                    <a:gd name="connsiteX1" fmla="*/ 792088 w 792088"/>
                    <a:gd name="connsiteY1" fmla="*/ 0 h 576064"/>
                    <a:gd name="connsiteX2" fmla="*/ 792088 w 792088"/>
                    <a:gd name="connsiteY2" fmla="*/ 576064 h 576064"/>
                    <a:gd name="connsiteX3" fmla="*/ 0 w 792088"/>
                    <a:gd name="connsiteY3" fmla="*/ 576064 h 576064"/>
                    <a:gd name="connsiteX4" fmla="*/ 0 w 792088"/>
                    <a:gd name="connsiteY4" fmla="*/ 0 h 576064"/>
                    <a:gd name="connsiteX0-1" fmla="*/ 0 w 857850"/>
                    <a:gd name="connsiteY0-2" fmla="*/ 90814 h 666878"/>
                    <a:gd name="connsiteX1-3" fmla="*/ 857850 w 857850"/>
                    <a:gd name="connsiteY1-4" fmla="*/ 0 h 666878"/>
                    <a:gd name="connsiteX2-5" fmla="*/ 792088 w 857850"/>
                    <a:gd name="connsiteY2-6" fmla="*/ 666878 h 666878"/>
                    <a:gd name="connsiteX3-7" fmla="*/ 0 w 857850"/>
                    <a:gd name="connsiteY3-8" fmla="*/ 666878 h 666878"/>
                    <a:gd name="connsiteX4-9" fmla="*/ 0 w 857850"/>
                    <a:gd name="connsiteY4-10" fmla="*/ 90814 h 666878"/>
                    <a:gd name="connsiteX0-11" fmla="*/ 723378 w 857850"/>
                    <a:gd name="connsiteY0-12" fmla="*/ 0 h 942451"/>
                    <a:gd name="connsiteX1-13" fmla="*/ 857850 w 857850"/>
                    <a:gd name="connsiteY1-14" fmla="*/ 275573 h 942451"/>
                    <a:gd name="connsiteX2-15" fmla="*/ 792088 w 857850"/>
                    <a:gd name="connsiteY2-16" fmla="*/ 942451 h 942451"/>
                    <a:gd name="connsiteX3-17" fmla="*/ 0 w 857850"/>
                    <a:gd name="connsiteY3-18" fmla="*/ 942451 h 942451"/>
                    <a:gd name="connsiteX4-19" fmla="*/ 723378 w 857850"/>
                    <a:gd name="connsiteY4-20" fmla="*/ 0 h 942451"/>
                    <a:gd name="connsiteX0-21" fmla="*/ 0 w 203548"/>
                    <a:gd name="connsiteY0-22" fmla="*/ 0 h 1409045"/>
                    <a:gd name="connsiteX1-23" fmla="*/ 134472 w 203548"/>
                    <a:gd name="connsiteY1-24" fmla="*/ 275573 h 1409045"/>
                    <a:gd name="connsiteX2-25" fmla="*/ 68710 w 203548"/>
                    <a:gd name="connsiteY2-26" fmla="*/ 942451 h 1409045"/>
                    <a:gd name="connsiteX3-27" fmla="*/ 203548 w 203548"/>
                    <a:gd name="connsiteY3-28" fmla="*/ 1409045 h 1409045"/>
                    <a:gd name="connsiteX4-29" fmla="*/ 0 w 203548"/>
                    <a:gd name="connsiteY4-30" fmla="*/ 0 h 1409045"/>
                    <a:gd name="connsiteX0-31" fmla="*/ 0 w 240943"/>
                    <a:gd name="connsiteY0-32" fmla="*/ 0 h 1409045"/>
                    <a:gd name="connsiteX1-33" fmla="*/ 134472 w 240943"/>
                    <a:gd name="connsiteY1-34" fmla="*/ 275573 h 1409045"/>
                    <a:gd name="connsiteX2-35" fmla="*/ 240943 w 240943"/>
                    <a:gd name="connsiteY2-36" fmla="*/ 1039528 h 1409045"/>
                    <a:gd name="connsiteX3-37" fmla="*/ 203548 w 240943"/>
                    <a:gd name="connsiteY3-38" fmla="*/ 1409045 h 1409045"/>
                    <a:gd name="connsiteX4-39" fmla="*/ 0 w 240943"/>
                    <a:gd name="connsiteY4-40" fmla="*/ 0 h 1409045"/>
                    <a:gd name="connsiteX0-41" fmla="*/ 213019 w 453962"/>
                    <a:gd name="connsiteY0-42" fmla="*/ 0 h 1409045"/>
                    <a:gd name="connsiteX1-43" fmla="*/ 347491 w 453962"/>
                    <a:gd name="connsiteY1-44" fmla="*/ 275573 h 1409045"/>
                    <a:gd name="connsiteX2-45" fmla="*/ 453962 w 453962"/>
                    <a:gd name="connsiteY2-46" fmla="*/ 1039528 h 1409045"/>
                    <a:gd name="connsiteX3-47" fmla="*/ 416567 w 453962"/>
                    <a:gd name="connsiteY3-48" fmla="*/ 1409045 h 1409045"/>
                    <a:gd name="connsiteX4-49" fmla="*/ 213019 w 453962"/>
                    <a:gd name="connsiteY4-50" fmla="*/ 0 h 1409045"/>
                    <a:gd name="connsiteX0-51" fmla="*/ 305613 w 546556"/>
                    <a:gd name="connsiteY0-52" fmla="*/ 0 h 1409045"/>
                    <a:gd name="connsiteX1-53" fmla="*/ 440085 w 546556"/>
                    <a:gd name="connsiteY1-54" fmla="*/ 275573 h 1409045"/>
                    <a:gd name="connsiteX2-55" fmla="*/ 546556 w 546556"/>
                    <a:gd name="connsiteY2-56" fmla="*/ 1039528 h 1409045"/>
                    <a:gd name="connsiteX3-57" fmla="*/ 509161 w 546556"/>
                    <a:gd name="connsiteY3-58" fmla="*/ 1409045 h 1409045"/>
                    <a:gd name="connsiteX4-59" fmla="*/ 305613 w 546556"/>
                    <a:gd name="connsiteY4-60" fmla="*/ 0 h 1409045"/>
                    <a:gd name="connsiteX0-61" fmla="*/ 324706 w 565649"/>
                    <a:gd name="connsiteY0-62" fmla="*/ 0 h 1409045"/>
                    <a:gd name="connsiteX1-63" fmla="*/ 459178 w 565649"/>
                    <a:gd name="connsiteY1-64" fmla="*/ 275573 h 1409045"/>
                    <a:gd name="connsiteX2-65" fmla="*/ 565649 w 565649"/>
                    <a:gd name="connsiteY2-66" fmla="*/ 1039528 h 1409045"/>
                    <a:gd name="connsiteX3-67" fmla="*/ 528254 w 565649"/>
                    <a:gd name="connsiteY3-68" fmla="*/ 1409045 h 1409045"/>
                    <a:gd name="connsiteX4-69" fmla="*/ 324706 w 565649"/>
                    <a:gd name="connsiteY4-70" fmla="*/ 0 h 1409045"/>
                    <a:gd name="connsiteX0-71" fmla="*/ 323844 w 564787"/>
                    <a:gd name="connsiteY0-72" fmla="*/ 0 h 1409045"/>
                    <a:gd name="connsiteX1-73" fmla="*/ 458316 w 564787"/>
                    <a:gd name="connsiteY1-74" fmla="*/ 275573 h 1409045"/>
                    <a:gd name="connsiteX2-75" fmla="*/ 564787 w 564787"/>
                    <a:gd name="connsiteY2-76" fmla="*/ 1039528 h 1409045"/>
                    <a:gd name="connsiteX3-77" fmla="*/ 527392 w 564787"/>
                    <a:gd name="connsiteY3-78" fmla="*/ 1409045 h 1409045"/>
                    <a:gd name="connsiteX4-79" fmla="*/ 323844 w 564787"/>
                    <a:gd name="connsiteY4-80" fmla="*/ 0 h 1409045"/>
                    <a:gd name="connsiteX0-81" fmla="*/ 323844 w 604774"/>
                    <a:gd name="connsiteY0-82" fmla="*/ 0 h 1409045"/>
                    <a:gd name="connsiteX1-83" fmla="*/ 458316 w 604774"/>
                    <a:gd name="connsiteY1-84" fmla="*/ 275573 h 1409045"/>
                    <a:gd name="connsiteX2-85" fmla="*/ 564787 w 604774"/>
                    <a:gd name="connsiteY2-86" fmla="*/ 1039528 h 1409045"/>
                    <a:gd name="connsiteX3-87" fmla="*/ 527392 w 604774"/>
                    <a:gd name="connsiteY3-88" fmla="*/ 1409045 h 1409045"/>
                    <a:gd name="connsiteX4-89" fmla="*/ 323844 w 604774"/>
                    <a:gd name="connsiteY4-90" fmla="*/ 0 h 1409045"/>
                    <a:gd name="connsiteX0-91" fmla="*/ 323844 w 604774"/>
                    <a:gd name="connsiteY0-92" fmla="*/ 0 h 1409045"/>
                    <a:gd name="connsiteX1-93" fmla="*/ 458316 w 604774"/>
                    <a:gd name="connsiteY1-94" fmla="*/ 275573 h 1409045"/>
                    <a:gd name="connsiteX2-95" fmla="*/ 564787 w 604774"/>
                    <a:gd name="connsiteY2-96" fmla="*/ 1039528 h 1409045"/>
                    <a:gd name="connsiteX3-97" fmla="*/ 527392 w 604774"/>
                    <a:gd name="connsiteY3-98" fmla="*/ 1409045 h 1409045"/>
                    <a:gd name="connsiteX4-99" fmla="*/ 323844 w 604774"/>
                    <a:gd name="connsiteY4-100" fmla="*/ 0 h 1409045"/>
                    <a:gd name="connsiteX0-101" fmla="*/ 323844 w 604774"/>
                    <a:gd name="connsiteY0-102" fmla="*/ 0 h 1409045"/>
                    <a:gd name="connsiteX1-103" fmla="*/ 458316 w 604774"/>
                    <a:gd name="connsiteY1-104" fmla="*/ 275573 h 1409045"/>
                    <a:gd name="connsiteX2-105" fmla="*/ 564787 w 604774"/>
                    <a:gd name="connsiteY2-106" fmla="*/ 1039528 h 1409045"/>
                    <a:gd name="connsiteX3-107" fmla="*/ 527392 w 604774"/>
                    <a:gd name="connsiteY3-108" fmla="*/ 1409045 h 1409045"/>
                    <a:gd name="connsiteX4-109" fmla="*/ 323844 w 604774"/>
                    <a:gd name="connsiteY4-110" fmla="*/ 0 h 1409045"/>
                    <a:gd name="connsiteX0-111" fmla="*/ 323844 w 604774"/>
                    <a:gd name="connsiteY0-112" fmla="*/ 0 h 1409045"/>
                    <a:gd name="connsiteX1-113" fmla="*/ 458316 w 604774"/>
                    <a:gd name="connsiteY1-114" fmla="*/ 275573 h 1409045"/>
                    <a:gd name="connsiteX2-115" fmla="*/ 564787 w 604774"/>
                    <a:gd name="connsiteY2-116" fmla="*/ 1039528 h 1409045"/>
                    <a:gd name="connsiteX3-117" fmla="*/ 527392 w 604774"/>
                    <a:gd name="connsiteY3-118" fmla="*/ 1409045 h 1409045"/>
                    <a:gd name="connsiteX4-119" fmla="*/ 323844 w 604774"/>
                    <a:gd name="connsiteY4-120" fmla="*/ 0 h 1409045"/>
                    <a:gd name="connsiteX0-121" fmla="*/ 323844 w 604774"/>
                    <a:gd name="connsiteY0-122" fmla="*/ 0 h 1409045"/>
                    <a:gd name="connsiteX1-123" fmla="*/ 458316 w 604774"/>
                    <a:gd name="connsiteY1-124" fmla="*/ 275573 h 1409045"/>
                    <a:gd name="connsiteX2-125" fmla="*/ 564787 w 604774"/>
                    <a:gd name="connsiteY2-126" fmla="*/ 1039528 h 1409045"/>
                    <a:gd name="connsiteX3-127" fmla="*/ 527392 w 604774"/>
                    <a:gd name="connsiteY3-128" fmla="*/ 1409045 h 1409045"/>
                    <a:gd name="connsiteX4-129" fmla="*/ 323844 w 604774"/>
                    <a:gd name="connsiteY4-130" fmla="*/ 0 h 1409045"/>
                    <a:gd name="connsiteX0-131" fmla="*/ 323844 w 604774"/>
                    <a:gd name="connsiteY0-132" fmla="*/ 0 h 1409045"/>
                    <a:gd name="connsiteX1-133" fmla="*/ 458316 w 604774"/>
                    <a:gd name="connsiteY1-134" fmla="*/ 275573 h 1409045"/>
                    <a:gd name="connsiteX2-135" fmla="*/ 564787 w 604774"/>
                    <a:gd name="connsiteY2-136" fmla="*/ 1039528 h 1409045"/>
                    <a:gd name="connsiteX3-137" fmla="*/ 527392 w 604774"/>
                    <a:gd name="connsiteY3-138" fmla="*/ 1409045 h 1409045"/>
                    <a:gd name="connsiteX4-139" fmla="*/ 323844 w 604774"/>
                    <a:gd name="connsiteY4-140" fmla="*/ 0 h 1409045"/>
                    <a:gd name="connsiteX0-141" fmla="*/ 323844 w 604774"/>
                    <a:gd name="connsiteY0-142" fmla="*/ 0 h 1409045"/>
                    <a:gd name="connsiteX1-143" fmla="*/ 458316 w 604774"/>
                    <a:gd name="connsiteY1-144" fmla="*/ 275573 h 1409045"/>
                    <a:gd name="connsiteX2-145" fmla="*/ 564787 w 604774"/>
                    <a:gd name="connsiteY2-146" fmla="*/ 1039528 h 1409045"/>
                    <a:gd name="connsiteX3-147" fmla="*/ 527392 w 604774"/>
                    <a:gd name="connsiteY3-148" fmla="*/ 1409045 h 1409045"/>
                    <a:gd name="connsiteX4-149" fmla="*/ 323844 w 604774"/>
                    <a:gd name="connsiteY4-150" fmla="*/ 0 h 1409045"/>
                    <a:gd name="connsiteX0-151" fmla="*/ 323844 w 604774"/>
                    <a:gd name="connsiteY0-152" fmla="*/ 0 h 1409045"/>
                    <a:gd name="connsiteX1-153" fmla="*/ 458316 w 604774"/>
                    <a:gd name="connsiteY1-154" fmla="*/ 275573 h 1409045"/>
                    <a:gd name="connsiteX2-155" fmla="*/ 564787 w 604774"/>
                    <a:gd name="connsiteY2-156" fmla="*/ 1039528 h 1409045"/>
                    <a:gd name="connsiteX3-157" fmla="*/ 527392 w 604774"/>
                    <a:gd name="connsiteY3-158" fmla="*/ 1409045 h 1409045"/>
                    <a:gd name="connsiteX4-159" fmla="*/ 323844 w 604774"/>
                    <a:gd name="connsiteY4-160" fmla="*/ 0 h 1409045"/>
                    <a:gd name="connsiteX0-161" fmla="*/ 323844 w 604774"/>
                    <a:gd name="connsiteY0-162" fmla="*/ 0 h 1409045"/>
                    <a:gd name="connsiteX1-163" fmla="*/ 458316 w 604774"/>
                    <a:gd name="connsiteY1-164" fmla="*/ 275573 h 1409045"/>
                    <a:gd name="connsiteX2-165" fmla="*/ 564787 w 604774"/>
                    <a:gd name="connsiteY2-166" fmla="*/ 1039528 h 1409045"/>
                    <a:gd name="connsiteX3-167" fmla="*/ 527392 w 604774"/>
                    <a:gd name="connsiteY3-168" fmla="*/ 1409045 h 1409045"/>
                    <a:gd name="connsiteX4-169" fmla="*/ 323844 w 604774"/>
                    <a:gd name="connsiteY4-170" fmla="*/ 0 h 1409045"/>
                    <a:gd name="connsiteX0-171" fmla="*/ 323844 w 604774"/>
                    <a:gd name="connsiteY0-172" fmla="*/ 0 h 1409045"/>
                    <a:gd name="connsiteX1-173" fmla="*/ 458316 w 604774"/>
                    <a:gd name="connsiteY1-174" fmla="*/ 275573 h 1409045"/>
                    <a:gd name="connsiteX2-175" fmla="*/ 564787 w 604774"/>
                    <a:gd name="connsiteY2-176" fmla="*/ 1039528 h 1409045"/>
                    <a:gd name="connsiteX3-177" fmla="*/ 527392 w 604774"/>
                    <a:gd name="connsiteY3-178" fmla="*/ 1409045 h 1409045"/>
                    <a:gd name="connsiteX4-179" fmla="*/ 323844 w 604774"/>
                    <a:gd name="connsiteY4-180" fmla="*/ 0 h 1409045"/>
                    <a:gd name="connsiteX0-181" fmla="*/ 323844 w 604774"/>
                    <a:gd name="connsiteY0-182" fmla="*/ 0 h 1409045"/>
                    <a:gd name="connsiteX1-183" fmla="*/ 458316 w 604774"/>
                    <a:gd name="connsiteY1-184" fmla="*/ 275573 h 1409045"/>
                    <a:gd name="connsiteX2-185" fmla="*/ 564787 w 604774"/>
                    <a:gd name="connsiteY2-186" fmla="*/ 1039528 h 1409045"/>
                    <a:gd name="connsiteX3-187" fmla="*/ 527392 w 604774"/>
                    <a:gd name="connsiteY3-188" fmla="*/ 1409045 h 1409045"/>
                    <a:gd name="connsiteX4-189" fmla="*/ 323844 w 604774"/>
                    <a:gd name="connsiteY4-190" fmla="*/ 0 h 1409045"/>
                    <a:gd name="connsiteX0-191" fmla="*/ 323844 w 608857"/>
                    <a:gd name="connsiteY0-192" fmla="*/ 0 h 1409045"/>
                    <a:gd name="connsiteX1-193" fmla="*/ 458316 w 608857"/>
                    <a:gd name="connsiteY1-194" fmla="*/ 275573 h 1409045"/>
                    <a:gd name="connsiteX2-195" fmla="*/ 564787 w 608857"/>
                    <a:gd name="connsiteY2-196" fmla="*/ 1039528 h 1409045"/>
                    <a:gd name="connsiteX3-197" fmla="*/ 527392 w 608857"/>
                    <a:gd name="connsiteY3-198" fmla="*/ 1409045 h 1409045"/>
                    <a:gd name="connsiteX4-199" fmla="*/ 323844 w 608857"/>
                    <a:gd name="connsiteY4-200" fmla="*/ 0 h 1409045"/>
                    <a:gd name="connsiteX0-201" fmla="*/ 323844 w 615797"/>
                    <a:gd name="connsiteY0-202" fmla="*/ 0 h 1409045"/>
                    <a:gd name="connsiteX1-203" fmla="*/ 458316 w 615797"/>
                    <a:gd name="connsiteY1-204" fmla="*/ 275573 h 1409045"/>
                    <a:gd name="connsiteX2-205" fmla="*/ 564787 w 615797"/>
                    <a:gd name="connsiteY2-206" fmla="*/ 1039528 h 1409045"/>
                    <a:gd name="connsiteX3-207" fmla="*/ 527392 w 615797"/>
                    <a:gd name="connsiteY3-208" fmla="*/ 1409045 h 1409045"/>
                    <a:gd name="connsiteX4-209" fmla="*/ 323844 w 615797"/>
                    <a:gd name="connsiteY4-210" fmla="*/ 0 h 140904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15797" h="1409045">
                      <a:moveTo>
                        <a:pt x="323844" y="0"/>
                      </a:moveTo>
                      <a:cubicBezTo>
                        <a:pt x="403114" y="32359"/>
                        <a:pt x="494911" y="177453"/>
                        <a:pt x="458316" y="275573"/>
                      </a:cubicBezTo>
                      <a:cubicBezTo>
                        <a:pt x="274601" y="661749"/>
                        <a:pt x="372723" y="809928"/>
                        <a:pt x="564787" y="1039528"/>
                      </a:cubicBezTo>
                      <a:cubicBezTo>
                        <a:pt x="683845" y="1237856"/>
                        <a:pt x="561777" y="1348503"/>
                        <a:pt x="527392" y="1409045"/>
                      </a:cubicBezTo>
                      <a:cubicBezTo>
                        <a:pt x="49316" y="1102201"/>
                        <a:pt x="-272187" y="422709"/>
                        <a:pt x="323844" y="0"/>
                      </a:cubicBezTo>
                      <a:close/>
                    </a:path>
                  </a:pathLst>
                </a:custGeom>
                <a:gradFill>
                  <a:gsLst>
                    <a:gs pos="12000">
                      <a:schemeClr val="bg2"/>
                    </a:gs>
                    <a:gs pos="88000">
                      <a:schemeClr val="tx2"/>
                    </a:gs>
                  </a:gsLst>
                  <a:lin ang="19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sp>
            <p:nvSpPr>
              <p:cNvPr id="95" name="矩形 1"/>
              <p:cNvSpPr/>
              <p:nvPr/>
            </p:nvSpPr>
            <p:spPr>
              <a:xfrm>
                <a:off x="3675408" y="2623385"/>
                <a:ext cx="615778" cy="999334"/>
              </a:xfrm>
              <a:custGeom>
                <a:avLst/>
                <a:gdLst/>
                <a:ahLst/>
                <a:cxnLst/>
                <a:rect l="l" t="t" r="r" b="b"/>
                <a:pathLst>
                  <a:path w="615778" h="999334">
                    <a:moveTo>
                      <a:pt x="395170" y="0"/>
                    </a:moveTo>
                    <a:lnTo>
                      <a:pt x="402204" y="307"/>
                    </a:lnTo>
                    <a:cubicBezTo>
                      <a:pt x="300615" y="290405"/>
                      <a:pt x="396742" y="428953"/>
                      <a:pt x="564768" y="629817"/>
                    </a:cubicBezTo>
                    <a:cubicBezTo>
                      <a:pt x="683826" y="828145"/>
                      <a:pt x="561758" y="938792"/>
                      <a:pt x="527373" y="999334"/>
                    </a:cubicBezTo>
                    <a:cubicBezTo>
                      <a:pt x="198798" y="788444"/>
                      <a:pt x="-55819" y="401529"/>
                      <a:pt x="10597" y="42937"/>
                    </a:cubicBezTo>
                    <a:cubicBezTo>
                      <a:pt x="133366" y="14333"/>
                      <a:pt x="262330" y="0"/>
                      <a:pt x="395170" y="0"/>
                    </a:cubicBezTo>
                    <a:close/>
                  </a:path>
                </a:pathLst>
              </a:custGeom>
              <a:gradFill>
                <a:gsLst>
                  <a:gs pos="95000">
                    <a:schemeClr val="bg1">
                      <a:alpha val="20000"/>
                    </a:schemeClr>
                  </a:gs>
                  <a:gs pos="0">
                    <a:schemeClr val="bg1">
                      <a:alpha val="20000"/>
                    </a:schemeClr>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grpSp>
          <p:nvGrpSpPr>
            <p:cNvPr id="96" name="组合 95"/>
            <p:cNvGrpSpPr/>
            <p:nvPr/>
          </p:nvGrpSpPr>
          <p:grpSpPr>
            <a:xfrm>
              <a:off x="6676" y="5137"/>
              <a:ext cx="2599" cy="1138"/>
              <a:chOff x="4188318" y="3247901"/>
              <a:chExt cx="1650634" cy="722749"/>
            </a:xfrm>
          </p:grpSpPr>
          <p:grpSp>
            <p:nvGrpSpPr>
              <p:cNvPr id="97" name="组合 96"/>
              <p:cNvGrpSpPr/>
              <p:nvPr/>
            </p:nvGrpSpPr>
            <p:grpSpPr>
              <a:xfrm rot="3371838" flipH="1">
                <a:off x="4652260" y="2783959"/>
                <a:ext cx="722749" cy="1650634"/>
                <a:chOff x="3568438" y="2192306"/>
                <a:chExt cx="722749" cy="1650634"/>
              </a:xfrm>
            </p:grpSpPr>
            <p:sp>
              <p:nvSpPr>
                <p:cNvPr id="98" name="等腰三角形 2"/>
                <p:cNvSpPr/>
                <p:nvPr/>
              </p:nvSpPr>
              <p:spPr>
                <a:xfrm>
                  <a:off x="3568438" y="2472284"/>
                  <a:ext cx="703187" cy="1370656"/>
                </a:xfrm>
                <a:custGeom>
                  <a:avLst/>
                  <a:gdLst>
                    <a:gd name="connsiteX0" fmla="*/ 0 w 648072"/>
                    <a:gd name="connsiteY0" fmla="*/ 648072 h 648072"/>
                    <a:gd name="connsiteX1" fmla="*/ 324036 w 648072"/>
                    <a:gd name="connsiteY1" fmla="*/ 0 h 648072"/>
                    <a:gd name="connsiteX2" fmla="*/ 648072 w 648072"/>
                    <a:gd name="connsiteY2" fmla="*/ 648072 h 648072"/>
                    <a:gd name="connsiteX3" fmla="*/ 0 w 648072"/>
                    <a:gd name="connsiteY3" fmla="*/ 648072 h 648072"/>
                    <a:gd name="connsiteX0-1" fmla="*/ 0 w 878313"/>
                    <a:gd name="connsiteY0-2" fmla="*/ 895461 h 895461"/>
                    <a:gd name="connsiteX1-3" fmla="*/ 878313 w 878313"/>
                    <a:gd name="connsiteY1-4" fmla="*/ 0 h 895461"/>
                    <a:gd name="connsiteX2-5" fmla="*/ 648072 w 878313"/>
                    <a:gd name="connsiteY2-6" fmla="*/ 895461 h 895461"/>
                    <a:gd name="connsiteX3-7" fmla="*/ 0 w 878313"/>
                    <a:gd name="connsiteY3-8" fmla="*/ 895461 h 895461"/>
                    <a:gd name="connsiteX0-9" fmla="*/ 0 w 1365187"/>
                    <a:gd name="connsiteY0-10" fmla="*/ 895461 h 1073957"/>
                    <a:gd name="connsiteX1-11" fmla="*/ 878313 w 1365187"/>
                    <a:gd name="connsiteY1-12" fmla="*/ 0 h 1073957"/>
                    <a:gd name="connsiteX2-13" fmla="*/ 1365187 w 1365187"/>
                    <a:gd name="connsiteY2-14" fmla="*/ 1073957 h 1073957"/>
                    <a:gd name="connsiteX3-15" fmla="*/ 0 w 1365187"/>
                    <a:gd name="connsiteY3-16" fmla="*/ 895461 h 1073957"/>
                    <a:gd name="connsiteX0-17" fmla="*/ 349237 w 486874"/>
                    <a:gd name="connsiteY0-18" fmla="*/ 1302556 h 1302556"/>
                    <a:gd name="connsiteX1-19" fmla="*/ 0 w 486874"/>
                    <a:gd name="connsiteY1-20" fmla="*/ 0 h 1302556"/>
                    <a:gd name="connsiteX2-21" fmla="*/ 486874 w 486874"/>
                    <a:gd name="connsiteY2-22" fmla="*/ 1073957 h 1302556"/>
                    <a:gd name="connsiteX3-23" fmla="*/ 349237 w 486874"/>
                    <a:gd name="connsiteY3-24" fmla="*/ 1302556 h 1302556"/>
                    <a:gd name="connsiteX0-25" fmla="*/ 349237 w 486874"/>
                    <a:gd name="connsiteY0-26" fmla="*/ 1302556 h 1302556"/>
                    <a:gd name="connsiteX1-27" fmla="*/ 0 w 486874"/>
                    <a:gd name="connsiteY1-28" fmla="*/ 0 h 1302556"/>
                    <a:gd name="connsiteX2-29" fmla="*/ 486874 w 486874"/>
                    <a:gd name="connsiteY2-30" fmla="*/ 1073957 h 1302556"/>
                    <a:gd name="connsiteX3-31" fmla="*/ 349237 w 486874"/>
                    <a:gd name="connsiteY3-32" fmla="*/ 1302556 h 1302556"/>
                    <a:gd name="connsiteX0-33" fmla="*/ 502951 w 640588"/>
                    <a:gd name="connsiteY0-34" fmla="*/ 1302556 h 1302556"/>
                    <a:gd name="connsiteX1-35" fmla="*/ 153714 w 640588"/>
                    <a:gd name="connsiteY1-36" fmla="*/ 0 h 1302556"/>
                    <a:gd name="connsiteX2-37" fmla="*/ 640588 w 640588"/>
                    <a:gd name="connsiteY2-38" fmla="*/ 1073957 h 1302556"/>
                    <a:gd name="connsiteX3-39" fmla="*/ 502951 w 640588"/>
                    <a:gd name="connsiteY3-40" fmla="*/ 1302556 h 1302556"/>
                    <a:gd name="connsiteX0-41" fmla="*/ 510790 w 648427"/>
                    <a:gd name="connsiteY0-42" fmla="*/ 1302556 h 1302556"/>
                    <a:gd name="connsiteX1-43" fmla="*/ 161553 w 648427"/>
                    <a:gd name="connsiteY1-44" fmla="*/ 0 h 1302556"/>
                    <a:gd name="connsiteX2-45" fmla="*/ 648427 w 648427"/>
                    <a:gd name="connsiteY2-46" fmla="*/ 1073957 h 1302556"/>
                    <a:gd name="connsiteX3-47" fmla="*/ 510790 w 648427"/>
                    <a:gd name="connsiteY3-48" fmla="*/ 1302556 h 1302556"/>
                    <a:gd name="connsiteX0-49" fmla="*/ 519054 w 644165"/>
                    <a:gd name="connsiteY0-50" fmla="*/ 1302556 h 1302556"/>
                    <a:gd name="connsiteX1-51" fmla="*/ 157291 w 644165"/>
                    <a:gd name="connsiteY1-52" fmla="*/ 0 h 1302556"/>
                    <a:gd name="connsiteX2-53" fmla="*/ 644165 w 644165"/>
                    <a:gd name="connsiteY2-54" fmla="*/ 1073957 h 1302556"/>
                    <a:gd name="connsiteX3-55" fmla="*/ 519054 w 644165"/>
                    <a:gd name="connsiteY3-56" fmla="*/ 1302556 h 1302556"/>
                    <a:gd name="connsiteX0-57" fmla="*/ 519054 w 644165"/>
                    <a:gd name="connsiteY0-58" fmla="*/ 1302556 h 1302556"/>
                    <a:gd name="connsiteX1-59" fmla="*/ 157291 w 644165"/>
                    <a:gd name="connsiteY1-60" fmla="*/ 0 h 1302556"/>
                    <a:gd name="connsiteX2-61" fmla="*/ 644165 w 644165"/>
                    <a:gd name="connsiteY2-62" fmla="*/ 1073957 h 1302556"/>
                    <a:gd name="connsiteX3-63" fmla="*/ 519054 w 644165"/>
                    <a:gd name="connsiteY3-64" fmla="*/ 1302556 h 1302556"/>
                    <a:gd name="connsiteX0-65" fmla="*/ 519054 w 644165"/>
                    <a:gd name="connsiteY0-66" fmla="*/ 1302556 h 1302556"/>
                    <a:gd name="connsiteX1-67" fmla="*/ 157291 w 644165"/>
                    <a:gd name="connsiteY1-68" fmla="*/ 0 h 1302556"/>
                    <a:gd name="connsiteX2-69" fmla="*/ 644165 w 644165"/>
                    <a:gd name="connsiteY2-70" fmla="*/ 1073957 h 1302556"/>
                    <a:gd name="connsiteX3-71" fmla="*/ 519054 w 644165"/>
                    <a:gd name="connsiteY3-72" fmla="*/ 1302556 h 1302556"/>
                    <a:gd name="connsiteX0-73" fmla="*/ 519054 w 644165"/>
                    <a:gd name="connsiteY0-74" fmla="*/ 1302556 h 1302556"/>
                    <a:gd name="connsiteX1-75" fmla="*/ 157291 w 644165"/>
                    <a:gd name="connsiteY1-76" fmla="*/ 0 h 1302556"/>
                    <a:gd name="connsiteX2-77" fmla="*/ 644165 w 644165"/>
                    <a:gd name="connsiteY2-78" fmla="*/ 1073957 h 1302556"/>
                    <a:gd name="connsiteX3-79" fmla="*/ 519054 w 644165"/>
                    <a:gd name="connsiteY3-80" fmla="*/ 1302556 h 1302556"/>
                    <a:gd name="connsiteX0-81" fmla="*/ 519054 w 641034"/>
                    <a:gd name="connsiteY0-82" fmla="*/ 1302556 h 1302556"/>
                    <a:gd name="connsiteX1-83" fmla="*/ 157291 w 641034"/>
                    <a:gd name="connsiteY1-84" fmla="*/ 0 h 1302556"/>
                    <a:gd name="connsiteX2-85" fmla="*/ 641034 w 641034"/>
                    <a:gd name="connsiteY2-86" fmla="*/ 1061431 h 1302556"/>
                    <a:gd name="connsiteX3-87" fmla="*/ 519054 w 641034"/>
                    <a:gd name="connsiteY3-88" fmla="*/ 1302556 h 1302556"/>
                    <a:gd name="connsiteX0-89" fmla="*/ 519054 w 709927"/>
                    <a:gd name="connsiteY0-90" fmla="*/ 1302556 h 1302556"/>
                    <a:gd name="connsiteX1-91" fmla="*/ 157291 w 709927"/>
                    <a:gd name="connsiteY1-92" fmla="*/ 0 h 1302556"/>
                    <a:gd name="connsiteX2-93" fmla="*/ 709927 w 709927"/>
                    <a:gd name="connsiteY2-94" fmla="*/ 964355 h 1302556"/>
                    <a:gd name="connsiteX3-95" fmla="*/ 519054 w 709927"/>
                    <a:gd name="connsiteY3-96" fmla="*/ 1302556 h 1302556"/>
                    <a:gd name="connsiteX0-97" fmla="*/ 519054 w 706795"/>
                    <a:gd name="connsiteY0-98" fmla="*/ 1302556 h 1302556"/>
                    <a:gd name="connsiteX1-99" fmla="*/ 157291 w 706795"/>
                    <a:gd name="connsiteY1-100" fmla="*/ 0 h 1302556"/>
                    <a:gd name="connsiteX2-101" fmla="*/ 706795 w 706795"/>
                    <a:gd name="connsiteY2-102" fmla="*/ 951829 h 1302556"/>
                    <a:gd name="connsiteX3-103" fmla="*/ 519054 w 706795"/>
                    <a:gd name="connsiteY3-104" fmla="*/ 1302556 h 1302556"/>
                    <a:gd name="connsiteX0-105" fmla="*/ 499333 w 687074"/>
                    <a:gd name="connsiteY0-106" fmla="*/ 1368660 h 1368660"/>
                    <a:gd name="connsiteX1-107" fmla="*/ 167820 w 687074"/>
                    <a:gd name="connsiteY1-108" fmla="*/ 0 h 1368660"/>
                    <a:gd name="connsiteX2-109" fmla="*/ 687074 w 687074"/>
                    <a:gd name="connsiteY2-110" fmla="*/ 1017933 h 1368660"/>
                    <a:gd name="connsiteX3-111" fmla="*/ 499333 w 687074"/>
                    <a:gd name="connsiteY3-112" fmla="*/ 1368660 h 1368660"/>
                    <a:gd name="connsiteX0-113" fmla="*/ 499333 w 687074"/>
                    <a:gd name="connsiteY0-114" fmla="*/ 1368660 h 1368660"/>
                    <a:gd name="connsiteX1-115" fmla="*/ 167820 w 687074"/>
                    <a:gd name="connsiteY1-116" fmla="*/ 0 h 1368660"/>
                    <a:gd name="connsiteX2-117" fmla="*/ 687074 w 687074"/>
                    <a:gd name="connsiteY2-118" fmla="*/ 1017933 h 1368660"/>
                    <a:gd name="connsiteX3-119" fmla="*/ 499333 w 687074"/>
                    <a:gd name="connsiteY3-120" fmla="*/ 1368660 h 1368660"/>
                    <a:gd name="connsiteX0-121" fmla="*/ 504739 w 692480"/>
                    <a:gd name="connsiteY0-122" fmla="*/ 1368660 h 1368660"/>
                    <a:gd name="connsiteX1-123" fmla="*/ 173226 w 692480"/>
                    <a:gd name="connsiteY1-124" fmla="*/ 0 h 1368660"/>
                    <a:gd name="connsiteX2-125" fmla="*/ 692480 w 692480"/>
                    <a:gd name="connsiteY2-126" fmla="*/ 1017933 h 1368660"/>
                    <a:gd name="connsiteX3-127" fmla="*/ 504739 w 692480"/>
                    <a:gd name="connsiteY3-128" fmla="*/ 1368660 h 1368660"/>
                    <a:gd name="connsiteX0-129" fmla="*/ 511573 w 699314"/>
                    <a:gd name="connsiteY0-130" fmla="*/ 1368660 h 1368660"/>
                    <a:gd name="connsiteX1-131" fmla="*/ 180060 w 699314"/>
                    <a:gd name="connsiteY1-132" fmla="*/ 0 h 1368660"/>
                    <a:gd name="connsiteX2-133" fmla="*/ 699314 w 699314"/>
                    <a:gd name="connsiteY2-134" fmla="*/ 1017933 h 1368660"/>
                    <a:gd name="connsiteX3-135" fmla="*/ 511573 w 699314"/>
                    <a:gd name="connsiteY3-136" fmla="*/ 1368660 h 1368660"/>
                    <a:gd name="connsiteX0-137" fmla="*/ 506912 w 694653"/>
                    <a:gd name="connsiteY0-138" fmla="*/ 1370656 h 1370656"/>
                    <a:gd name="connsiteX1-139" fmla="*/ 182661 w 694653"/>
                    <a:gd name="connsiteY1-140" fmla="*/ 0 h 1370656"/>
                    <a:gd name="connsiteX2-141" fmla="*/ 694653 w 694653"/>
                    <a:gd name="connsiteY2-142" fmla="*/ 1019929 h 1370656"/>
                    <a:gd name="connsiteX3-143" fmla="*/ 506912 w 694653"/>
                    <a:gd name="connsiteY3-144" fmla="*/ 1370656 h 1370656"/>
                    <a:gd name="connsiteX0-145" fmla="*/ 506912 w 694653"/>
                    <a:gd name="connsiteY0-146" fmla="*/ 1370656 h 1370656"/>
                    <a:gd name="connsiteX1-147" fmla="*/ 182661 w 694653"/>
                    <a:gd name="connsiteY1-148" fmla="*/ 0 h 1370656"/>
                    <a:gd name="connsiteX2-149" fmla="*/ 694653 w 694653"/>
                    <a:gd name="connsiteY2-150" fmla="*/ 1019929 h 1370656"/>
                    <a:gd name="connsiteX3-151" fmla="*/ 506912 w 694653"/>
                    <a:gd name="connsiteY3-152" fmla="*/ 1370656 h 1370656"/>
                    <a:gd name="connsiteX0-153" fmla="*/ 515446 w 703187"/>
                    <a:gd name="connsiteY0-154" fmla="*/ 1370656 h 1370656"/>
                    <a:gd name="connsiteX1-155" fmla="*/ 191195 w 703187"/>
                    <a:gd name="connsiteY1-156" fmla="*/ 0 h 1370656"/>
                    <a:gd name="connsiteX2-157" fmla="*/ 703187 w 703187"/>
                    <a:gd name="connsiteY2-158" fmla="*/ 1019929 h 1370656"/>
                    <a:gd name="connsiteX3-159" fmla="*/ 515446 w 703187"/>
                    <a:gd name="connsiteY3-160" fmla="*/ 1370656 h 1370656"/>
                  </a:gdLst>
                  <a:ahLst/>
                  <a:cxnLst>
                    <a:cxn ang="0">
                      <a:pos x="connsiteX0-1" y="connsiteY0-2"/>
                    </a:cxn>
                    <a:cxn ang="0">
                      <a:pos x="connsiteX1-3" y="connsiteY1-4"/>
                    </a:cxn>
                    <a:cxn ang="0">
                      <a:pos x="connsiteX2-5" y="connsiteY2-6"/>
                    </a:cxn>
                    <a:cxn ang="0">
                      <a:pos x="connsiteX3-7" y="connsiteY3-8"/>
                    </a:cxn>
                  </a:cxnLst>
                  <a:rect l="l" t="t" r="r" b="b"/>
                  <a:pathLst>
                    <a:path w="703187" h="1370656">
                      <a:moveTo>
                        <a:pt x="515446" y="1370656"/>
                      </a:moveTo>
                      <a:cubicBezTo>
                        <a:pt x="-92613" y="914550"/>
                        <a:pt x="-110187" y="388072"/>
                        <a:pt x="191195" y="0"/>
                      </a:cubicBezTo>
                      <a:cubicBezTo>
                        <a:pt x="20910" y="353458"/>
                        <a:pt x="293507" y="730836"/>
                        <a:pt x="703187" y="1019929"/>
                      </a:cubicBezTo>
                      <a:lnTo>
                        <a:pt x="515446" y="1370656"/>
                      </a:lnTo>
                      <a:close/>
                    </a:path>
                  </a:pathLst>
                </a:custGeom>
                <a:gradFill>
                  <a:gsLst>
                    <a:gs pos="20000">
                      <a:schemeClr val="accent2"/>
                    </a:gs>
                    <a:gs pos="76000">
                      <a:schemeClr val="accent1">
                        <a:lumMod val="75000"/>
                      </a:schemeClr>
                    </a:gs>
                  </a:gsLst>
                  <a:lin ang="9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99" name="矩形 1"/>
                <p:cNvSpPr/>
                <p:nvPr/>
              </p:nvSpPr>
              <p:spPr>
                <a:xfrm>
                  <a:off x="3684587" y="2192306"/>
                  <a:ext cx="606600" cy="1422100"/>
                </a:xfrm>
                <a:custGeom>
                  <a:avLst/>
                  <a:gdLst>
                    <a:gd name="connsiteX0" fmla="*/ 0 w 792088"/>
                    <a:gd name="connsiteY0" fmla="*/ 0 h 576064"/>
                    <a:gd name="connsiteX1" fmla="*/ 792088 w 792088"/>
                    <a:gd name="connsiteY1" fmla="*/ 0 h 576064"/>
                    <a:gd name="connsiteX2" fmla="*/ 792088 w 792088"/>
                    <a:gd name="connsiteY2" fmla="*/ 576064 h 576064"/>
                    <a:gd name="connsiteX3" fmla="*/ 0 w 792088"/>
                    <a:gd name="connsiteY3" fmla="*/ 576064 h 576064"/>
                    <a:gd name="connsiteX4" fmla="*/ 0 w 792088"/>
                    <a:gd name="connsiteY4" fmla="*/ 0 h 576064"/>
                    <a:gd name="connsiteX0-1" fmla="*/ 0 w 857850"/>
                    <a:gd name="connsiteY0-2" fmla="*/ 90814 h 666878"/>
                    <a:gd name="connsiteX1-3" fmla="*/ 857850 w 857850"/>
                    <a:gd name="connsiteY1-4" fmla="*/ 0 h 666878"/>
                    <a:gd name="connsiteX2-5" fmla="*/ 792088 w 857850"/>
                    <a:gd name="connsiteY2-6" fmla="*/ 666878 h 666878"/>
                    <a:gd name="connsiteX3-7" fmla="*/ 0 w 857850"/>
                    <a:gd name="connsiteY3-8" fmla="*/ 666878 h 666878"/>
                    <a:gd name="connsiteX4-9" fmla="*/ 0 w 857850"/>
                    <a:gd name="connsiteY4-10" fmla="*/ 90814 h 666878"/>
                    <a:gd name="connsiteX0-11" fmla="*/ 723378 w 857850"/>
                    <a:gd name="connsiteY0-12" fmla="*/ 0 h 942451"/>
                    <a:gd name="connsiteX1-13" fmla="*/ 857850 w 857850"/>
                    <a:gd name="connsiteY1-14" fmla="*/ 275573 h 942451"/>
                    <a:gd name="connsiteX2-15" fmla="*/ 792088 w 857850"/>
                    <a:gd name="connsiteY2-16" fmla="*/ 942451 h 942451"/>
                    <a:gd name="connsiteX3-17" fmla="*/ 0 w 857850"/>
                    <a:gd name="connsiteY3-18" fmla="*/ 942451 h 942451"/>
                    <a:gd name="connsiteX4-19" fmla="*/ 723378 w 857850"/>
                    <a:gd name="connsiteY4-20" fmla="*/ 0 h 942451"/>
                    <a:gd name="connsiteX0-21" fmla="*/ 0 w 203548"/>
                    <a:gd name="connsiteY0-22" fmla="*/ 0 h 1409045"/>
                    <a:gd name="connsiteX1-23" fmla="*/ 134472 w 203548"/>
                    <a:gd name="connsiteY1-24" fmla="*/ 275573 h 1409045"/>
                    <a:gd name="connsiteX2-25" fmla="*/ 68710 w 203548"/>
                    <a:gd name="connsiteY2-26" fmla="*/ 942451 h 1409045"/>
                    <a:gd name="connsiteX3-27" fmla="*/ 203548 w 203548"/>
                    <a:gd name="connsiteY3-28" fmla="*/ 1409045 h 1409045"/>
                    <a:gd name="connsiteX4-29" fmla="*/ 0 w 203548"/>
                    <a:gd name="connsiteY4-30" fmla="*/ 0 h 1409045"/>
                    <a:gd name="connsiteX0-31" fmla="*/ 0 w 240943"/>
                    <a:gd name="connsiteY0-32" fmla="*/ 0 h 1409045"/>
                    <a:gd name="connsiteX1-33" fmla="*/ 134472 w 240943"/>
                    <a:gd name="connsiteY1-34" fmla="*/ 275573 h 1409045"/>
                    <a:gd name="connsiteX2-35" fmla="*/ 240943 w 240943"/>
                    <a:gd name="connsiteY2-36" fmla="*/ 1039528 h 1409045"/>
                    <a:gd name="connsiteX3-37" fmla="*/ 203548 w 240943"/>
                    <a:gd name="connsiteY3-38" fmla="*/ 1409045 h 1409045"/>
                    <a:gd name="connsiteX4-39" fmla="*/ 0 w 240943"/>
                    <a:gd name="connsiteY4-40" fmla="*/ 0 h 1409045"/>
                    <a:gd name="connsiteX0-41" fmla="*/ 213019 w 453962"/>
                    <a:gd name="connsiteY0-42" fmla="*/ 0 h 1409045"/>
                    <a:gd name="connsiteX1-43" fmla="*/ 347491 w 453962"/>
                    <a:gd name="connsiteY1-44" fmla="*/ 275573 h 1409045"/>
                    <a:gd name="connsiteX2-45" fmla="*/ 453962 w 453962"/>
                    <a:gd name="connsiteY2-46" fmla="*/ 1039528 h 1409045"/>
                    <a:gd name="connsiteX3-47" fmla="*/ 416567 w 453962"/>
                    <a:gd name="connsiteY3-48" fmla="*/ 1409045 h 1409045"/>
                    <a:gd name="connsiteX4-49" fmla="*/ 213019 w 453962"/>
                    <a:gd name="connsiteY4-50" fmla="*/ 0 h 1409045"/>
                    <a:gd name="connsiteX0-51" fmla="*/ 305613 w 546556"/>
                    <a:gd name="connsiteY0-52" fmla="*/ 0 h 1409045"/>
                    <a:gd name="connsiteX1-53" fmla="*/ 440085 w 546556"/>
                    <a:gd name="connsiteY1-54" fmla="*/ 275573 h 1409045"/>
                    <a:gd name="connsiteX2-55" fmla="*/ 546556 w 546556"/>
                    <a:gd name="connsiteY2-56" fmla="*/ 1039528 h 1409045"/>
                    <a:gd name="connsiteX3-57" fmla="*/ 509161 w 546556"/>
                    <a:gd name="connsiteY3-58" fmla="*/ 1409045 h 1409045"/>
                    <a:gd name="connsiteX4-59" fmla="*/ 305613 w 546556"/>
                    <a:gd name="connsiteY4-60" fmla="*/ 0 h 1409045"/>
                    <a:gd name="connsiteX0-61" fmla="*/ 324706 w 565649"/>
                    <a:gd name="connsiteY0-62" fmla="*/ 0 h 1409045"/>
                    <a:gd name="connsiteX1-63" fmla="*/ 459178 w 565649"/>
                    <a:gd name="connsiteY1-64" fmla="*/ 275573 h 1409045"/>
                    <a:gd name="connsiteX2-65" fmla="*/ 565649 w 565649"/>
                    <a:gd name="connsiteY2-66" fmla="*/ 1039528 h 1409045"/>
                    <a:gd name="connsiteX3-67" fmla="*/ 528254 w 565649"/>
                    <a:gd name="connsiteY3-68" fmla="*/ 1409045 h 1409045"/>
                    <a:gd name="connsiteX4-69" fmla="*/ 324706 w 565649"/>
                    <a:gd name="connsiteY4-70" fmla="*/ 0 h 1409045"/>
                    <a:gd name="connsiteX0-71" fmla="*/ 323844 w 564787"/>
                    <a:gd name="connsiteY0-72" fmla="*/ 0 h 1409045"/>
                    <a:gd name="connsiteX1-73" fmla="*/ 458316 w 564787"/>
                    <a:gd name="connsiteY1-74" fmla="*/ 275573 h 1409045"/>
                    <a:gd name="connsiteX2-75" fmla="*/ 564787 w 564787"/>
                    <a:gd name="connsiteY2-76" fmla="*/ 1039528 h 1409045"/>
                    <a:gd name="connsiteX3-77" fmla="*/ 527392 w 564787"/>
                    <a:gd name="connsiteY3-78" fmla="*/ 1409045 h 1409045"/>
                    <a:gd name="connsiteX4-79" fmla="*/ 323844 w 564787"/>
                    <a:gd name="connsiteY4-80" fmla="*/ 0 h 1409045"/>
                    <a:gd name="connsiteX0-81" fmla="*/ 323844 w 604774"/>
                    <a:gd name="connsiteY0-82" fmla="*/ 0 h 1409045"/>
                    <a:gd name="connsiteX1-83" fmla="*/ 458316 w 604774"/>
                    <a:gd name="connsiteY1-84" fmla="*/ 275573 h 1409045"/>
                    <a:gd name="connsiteX2-85" fmla="*/ 564787 w 604774"/>
                    <a:gd name="connsiteY2-86" fmla="*/ 1039528 h 1409045"/>
                    <a:gd name="connsiteX3-87" fmla="*/ 527392 w 604774"/>
                    <a:gd name="connsiteY3-88" fmla="*/ 1409045 h 1409045"/>
                    <a:gd name="connsiteX4-89" fmla="*/ 323844 w 604774"/>
                    <a:gd name="connsiteY4-90" fmla="*/ 0 h 1409045"/>
                    <a:gd name="connsiteX0-91" fmla="*/ 323844 w 604774"/>
                    <a:gd name="connsiteY0-92" fmla="*/ 0 h 1409045"/>
                    <a:gd name="connsiteX1-93" fmla="*/ 458316 w 604774"/>
                    <a:gd name="connsiteY1-94" fmla="*/ 275573 h 1409045"/>
                    <a:gd name="connsiteX2-95" fmla="*/ 564787 w 604774"/>
                    <a:gd name="connsiteY2-96" fmla="*/ 1039528 h 1409045"/>
                    <a:gd name="connsiteX3-97" fmla="*/ 527392 w 604774"/>
                    <a:gd name="connsiteY3-98" fmla="*/ 1409045 h 1409045"/>
                    <a:gd name="connsiteX4-99" fmla="*/ 323844 w 604774"/>
                    <a:gd name="connsiteY4-100" fmla="*/ 0 h 1409045"/>
                    <a:gd name="connsiteX0-101" fmla="*/ 323844 w 604774"/>
                    <a:gd name="connsiteY0-102" fmla="*/ 0 h 1409045"/>
                    <a:gd name="connsiteX1-103" fmla="*/ 458316 w 604774"/>
                    <a:gd name="connsiteY1-104" fmla="*/ 275573 h 1409045"/>
                    <a:gd name="connsiteX2-105" fmla="*/ 564787 w 604774"/>
                    <a:gd name="connsiteY2-106" fmla="*/ 1039528 h 1409045"/>
                    <a:gd name="connsiteX3-107" fmla="*/ 527392 w 604774"/>
                    <a:gd name="connsiteY3-108" fmla="*/ 1409045 h 1409045"/>
                    <a:gd name="connsiteX4-109" fmla="*/ 323844 w 604774"/>
                    <a:gd name="connsiteY4-110" fmla="*/ 0 h 1409045"/>
                    <a:gd name="connsiteX0-111" fmla="*/ 323844 w 604774"/>
                    <a:gd name="connsiteY0-112" fmla="*/ 0 h 1409045"/>
                    <a:gd name="connsiteX1-113" fmla="*/ 458316 w 604774"/>
                    <a:gd name="connsiteY1-114" fmla="*/ 275573 h 1409045"/>
                    <a:gd name="connsiteX2-115" fmla="*/ 564787 w 604774"/>
                    <a:gd name="connsiteY2-116" fmla="*/ 1039528 h 1409045"/>
                    <a:gd name="connsiteX3-117" fmla="*/ 527392 w 604774"/>
                    <a:gd name="connsiteY3-118" fmla="*/ 1409045 h 1409045"/>
                    <a:gd name="connsiteX4-119" fmla="*/ 323844 w 604774"/>
                    <a:gd name="connsiteY4-120" fmla="*/ 0 h 1409045"/>
                    <a:gd name="connsiteX0-121" fmla="*/ 323844 w 604774"/>
                    <a:gd name="connsiteY0-122" fmla="*/ 0 h 1409045"/>
                    <a:gd name="connsiteX1-123" fmla="*/ 458316 w 604774"/>
                    <a:gd name="connsiteY1-124" fmla="*/ 275573 h 1409045"/>
                    <a:gd name="connsiteX2-125" fmla="*/ 564787 w 604774"/>
                    <a:gd name="connsiteY2-126" fmla="*/ 1039528 h 1409045"/>
                    <a:gd name="connsiteX3-127" fmla="*/ 527392 w 604774"/>
                    <a:gd name="connsiteY3-128" fmla="*/ 1409045 h 1409045"/>
                    <a:gd name="connsiteX4-129" fmla="*/ 323844 w 604774"/>
                    <a:gd name="connsiteY4-130" fmla="*/ 0 h 1409045"/>
                    <a:gd name="connsiteX0-131" fmla="*/ 323844 w 604774"/>
                    <a:gd name="connsiteY0-132" fmla="*/ 0 h 1409045"/>
                    <a:gd name="connsiteX1-133" fmla="*/ 458316 w 604774"/>
                    <a:gd name="connsiteY1-134" fmla="*/ 275573 h 1409045"/>
                    <a:gd name="connsiteX2-135" fmla="*/ 564787 w 604774"/>
                    <a:gd name="connsiteY2-136" fmla="*/ 1039528 h 1409045"/>
                    <a:gd name="connsiteX3-137" fmla="*/ 527392 w 604774"/>
                    <a:gd name="connsiteY3-138" fmla="*/ 1409045 h 1409045"/>
                    <a:gd name="connsiteX4-139" fmla="*/ 323844 w 604774"/>
                    <a:gd name="connsiteY4-140" fmla="*/ 0 h 1409045"/>
                    <a:gd name="connsiteX0-141" fmla="*/ 323844 w 604774"/>
                    <a:gd name="connsiteY0-142" fmla="*/ 0 h 1409045"/>
                    <a:gd name="connsiteX1-143" fmla="*/ 458316 w 604774"/>
                    <a:gd name="connsiteY1-144" fmla="*/ 275573 h 1409045"/>
                    <a:gd name="connsiteX2-145" fmla="*/ 564787 w 604774"/>
                    <a:gd name="connsiteY2-146" fmla="*/ 1039528 h 1409045"/>
                    <a:gd name="connsiteX3-147" fmla="*/ 527392 w 604774"/>
                    <a:gd name="connsiteY3-148" fmla="*/ 1409045 h 1409045"/>
                    <a:gd name="connsiteX4-149" fmla="*/ 323844 w 604774"/>
                    <a:gd name="connsiteY4-150" fmla="*/ 0 h 1409045"/>
                    <a:gd name="connsiteX0-151" fmla="*/ 323844 w 604774"/>
                    <a:gd name="connsiteY0-152" fmla="*/ 0 h 1409045"/>
                    <a:gd name="connsiteX1-153" fmla="*/ 458316 w 604774"/>
                    <a:gd name="connsiteY1-154" fmla="*/ 275573 h 1409045"/>
                    <a:gd name="connsiteX2-155" fmla="*/ 564787 w 604774"/>
                    <a:gd name="connsiteY2-156" fmla="*/ 1039528 h 1409045"/>
                    <a:gd name="connsiteX3-157" fmla="*/ 527392 w 604774"/>
                    <a:gd name="connsiteY3-158" fmla="*/ 1409045 h 1409045"/>
                    <a:gd name="connsiteX4-159" fmla="*/ 323844 w 604774"/>
                    <a:gd name="connsiteY4-160" fmla="*/ 0 h 1409045"/>
                    <a:gd name="connsiteX0-161" fmla="*/ 323844 w 604774"/>
                    <a:gd name="connsiteY0-162" fmla="*/ 0 h 1409045"/>
                    <a:gd name="connsiteX1-163" fmla="*/ 458316 w 604774"/>
                    <a:gd name="connsiteY1-164" fmla="*/ 275573 h 1409045"/>
                    <a:gd name="connsiteX2-165" fmla="*/ 564787 w 604774"/>
                    <a:gd name="connsiteY2-166" fmla="*/ 1039528 h 1409045"/>
                    <a:gd name="connsiteX3-167" fmla="*/ 527392 w 604774"/>
                    <a:gd name="connsiteY3-168" fmla="*/ 1409045 h 1409045"/>
                    <a:gd name="connsiteX4-169" fmla="*/ 323844 w 604774"/>
                    <a:gd name="connsiteY4-170" fmla="*/ 0 h 1409045"/>
                    <a:gd name="connsiteX0-171" fmla="*/ 323844 w 604774"/>
                    <a:gd name="connsiteY0-172" fmla="*/ 0 h 1409045"/>
                    <a:gd name="connsiteX1-173" fmla="*/ 458316 w 604774"/>
                    <a:gd name="connsiteY1-174" fmla="*/ 275573 h 1409045"/>
                    <a:gd name="connsiteX2-175" fmla="*/ 564787 w 604774"/>
                    <a:gd name="connsiteY2-176" fmla="*/ 1039528 h 1409045"/>
                    <a:gd name="connsiteX3-177" fmla="*/ 527392 w 604774"/>
                    <a:gd name="connsiteY3-178" fmla="*/ 1409045 h 1409045"/>
                    <a:gd name="connsiteX4-179" fmla="*/ 323844 w 604774"/>
                    <a:gd name="connsiteY4-180" fmla="*/ 0 h 1409045"/>
                    <a:gd name="connsiteX0-181" fmla="*/ 323844 w 604774"/>
                    <a:gd name="connsiteY0-182" fmla="*/ 0 h 1409045"/>
                    <a:gd name="connsiteX1-183" fmla="*/ 458316 w 604774"/>
                    <a:gd name="connsiteY1-184" fmla="*/ 275573 h 1409045"/>
                    <a:gd name="connsiteX2-185" fmla="*/ 564787 w 604774"/>
                    <a:gd name="connsiteY2-186" fmla="*/ 1039528 h 1409045"/>
                    <a:gd name="connsiteX3-187" fmla="*/ 527392 w 604774"/>
                    <a:gd name="connsiteY3-188" fmla="*/ 1409045 h 1409045"/>
                    <a:gd name="connsiteX4-189" fmla="*/ 323844 w 604774"/>
                    <a:gd name="connsiteY4-190" fmla="*/ 0 h 1409045"/>
                    <a:gd name="connsiteX0-191" fmla="*/ 323844 w 608857"/>
                    <a:gd name="connsiteY0-192" fmla="*/ 0 h 1409045"/>
                    <a:gd name="connsiteX1-193" fmla="*/ 458316 w 608857"/>
                    <a:gd name="connsiteY1-194" fmla="*/ 275573 h 1409045"/>
                    <a:gd name="connsiteX2-195" fmla="*/ 564787 w 608857"/>
                    <a:gd name="connsiteY2-196" fmla="*/ 1039528 h 1409045"/>
                    <a:gd name="connsiteX3-197" fmla="*/ 527392 w 608857"/>
                    <a:gd name="connsiteY3-198" fmla="*/ 1409045 h 1409045"/>
                    <a:gd name="connsiteX4-199" fmla="*/ 323844 w 608857"/>
                    <a:gd name="connsiteY4-200" fmla="*/ 0 h 1409045"/>
                    <a:gd name="connsiteX0-201" fmla="*/ 323844 w 615797"/>
                    <a:gd name="connsiteY0-202" fmla="*/ 0 h 1409045"/>
                    <a:gd name="connsiteX1-203" fmla="*/ 458316 w 615797"/>
                    <a:gd name="connsiteY1-204" fmla="*/ 275573 h 1409045"/>
                    <a:gd name="connsiteX2-205" fmla="*/ 564787 w 615797"/>
                    <a:gd name="connsiteY2-206" fmla="*/ 1039528 h 1409045"/>
                    <a:gd name="connsiteX3-207" fmla="*/ 527392 w 615797"/>
                    <a:gd name="connsiteY3-208" fmla="*/ 1409045 h 1409045"/>
                    <a:gd name="connsiteX4-209" fmla="*/ 323844 w 615797"/>
                    <a:gd name="connsiteY4-210" fmla="*/ 0 h 1409045"/>
                    <a:gd name="connsiteX0-211" fmla="*/ 328518 w 606600"/>
                    <a:gd name="connsiteY0-212" fmla="*/ 0 h 1422100"/>
                    <a:gd name="connsiteX1-213" fmla="*/ 449119 w 606600"/>
                    <a:gd name="connsiteY1-214" fmla="*/ 288628 h 1422100"/>
                    <a:gd name="connsiteX2-215" fmla="*/ 555590 w 606600"/>
                    <a:gd name="connsiteY2-216" fmla="*/ 1052583 h 1422100"/>
                    <a:gd name="connsiteX3-217" fmla="*/ 518195 w 606600"/>
                    <a:gd name="connsiteY3-218" fmla="*/ 1422100 h 1422100"/>
                    <a:gd name="connsiteX4-219" fmla="*/ 328518 w 606600"/>
                    <a:gd name="connsiteY4-220" fmla="*/ 0 h 1422100"/>
                    <a:gd name="connsiteX0-221" fmla="*/ 328518 w 606600"/>
                    <a:gd name="connsiteY0-222" fmla="*/ 0 h 1422100"/>
                    <a:gd name="connsiteX1-223" fmla="*/ 468260 w 606600"/>
                    <a:gd name="connsiteY1-224" fmla="*/ 305961 h 1422100"/>
                    <a:gd name="connsiteX2-225" fmla="*/ 555590 w 606600"/>
                    <a:gd name="connsiteY2-226" fmla="*/ 1052583 h 1422100"/>
                    <a:gd name="connsiteX3-227" fmla="*/ 518195 w 606600"/>
                    <a:gd name="connsiteY3-228" fmla="*/ 1422100 h 1422100"/>
                    <a:gd name="connsiteX4-229" fmla="*/ 328518 w 606600"/>
                    <a:gd name="connsiteY4-230" fmla="*/ 0 h 14221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06600" h="1422100">
                      <a:moveTo>
                        <a:pt x="328518" y="0"/>
                      </a:moveTo>
                      <a:cubicBezTo>
                        <a:pt x="407788" y="32359"/>
                        <a:pt x="504855" y="207841"/>
                        <a:pt x="468260" y="305961"/>
                      </a:cubicBezTo>
                      <a:cubicBezTo>
                        <a:pt x="284545" y="692137"/>
                        <a:pt x="363526" y="822983"/>
                        <a:pt x="555590" y="1052583"/>
                      </a:cubicBezTo>
                      <a:cubicBezTo>
                        <a:pt x="674648" y="1250911"/>
                        <a:pt x="552580" y="1361558"/>
                        <a:pt x="518195" y="1422100"/>
                      </a:cubicBezTo>
                      <a:cubicBezTo>
                        <a:pt x="40119" y="1115256"/>
                        <a:pt x="-267513" y="422709"/>
                        <a:pt x="328518" y="0"/>
                      </a:cubicBezTo>
                      <a:close/>
                    </a:path>
                  </a:pathLst>
                </a:custGeom>
                <a:gradFill>
                  <a:gsLst>
                    <a:gs pos="12000">
                      <a:schemeClr val="accent2"/>
                    </a:gs>
                    <a:gs pos="88000">
                      <a:schemeClr val="accent1"/>
                    </a:gs>
                  </a:gsLst>
                  <a:lin ang="19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sp>
            <p:nvSpPr>
              <p:cNvPr id="100" name="矩形 1"/>
              <p:cNvSpPr/>
              <p:nvPr/>
            </p:nvSpPr>
            <p:spPr>
              <a:xfrm rot="3371838" flipH="1">
                <a:off x="4645938" y="3035636"/>
                <a:ext cx="605791" cy="1115902"/>
              </a:xfrm>
              <a:custGeom>
                <a:avLst/>
                <a:gdLst/>
                <a:ahLst/>
                <a:cxnLst/>
                <a:rect l="l" t="t" r="r" b="b"/>
                <a:pathLst>
                  <a:path w="605791" h="1115902">
                    <a:moveTo>
                      <a:pt x="461533" y="12861"/>
                    </a:moveTo>
                    <a:cubicBezTo>
                      <a:pt x="323737" y="-6934"/>
                      <a:pt x="185415" y="-4085"/>
                      <a:pt x="51798" y="22852"/>
                    </a:cubicBezTo>
                    <a:cubicBezTo>
                      <a:pt x="-116966" y="416122"/>
                      <a:pt x="149839" y="879999"/>
                      <a:pt x="517386" y="1115902"/>
                    </a:cubicBezTo>
                    <a:cubicBezTo>
                      <a:pt x="551771" y="1055361"/>
                      <a:pt x="673839" y="944713"/>
                      <a:pt x="554781" y="746385"/>
                    </a:cubicBezTo>
                    <a:cubicBezTo>
                      <a:pt x="364888" y="519381"/>
                      <a:pt x="285536" y="388910"/>
                      <a:pt x="461533" y="12861"/>
                    </a:cubicBezTo>
                    <a:close/>
                  </a:path>
                </a:pathLst>
              </a:custGeom>
              <a:gradFill>
                <a:gsLst>
                  <a:gs pos="95000">
                    <a:schemeClr val="bg1">
                      <a:alpha val="20000"/>
                    </a:schemeClr>
                  </a:gs>
                  <a:gs pos="0">
                    <a:schemeClr val="bg1">
                      <a:alpha val="20000"/>
                    </a:schemeClr>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grpSp>
      <p:grpSp>
        <p:nvGrpSpPr>
          <p:cNvPr id="3" name="组合 2"/>
          <p:cNvGrpSpPr/>
          <p:nvPr/>
        </p:nvGrpSpPr>
        <p:grpSpPr>
          <a:xfrm>
            <a:off x="7748270" y="104775"/>
            <a:ext cx="1110615" cy="1162685"/>
            <a:chOff x="11971" y="1073"/>
            <a:chExt cx="1223" cy="1581"/>
          </a:xfrm>
        </p:grpSpPr>
        <p:sp>
          <p:nvSpPr>
            <p:cNvPr id="2" name="等腰三角形 1"/>
            <p:cNvSpPr/>
            <p:nvPr/>
          </p:nvSpPr>
          <p:spPr>
            <a:xfrm rot="18035669">
              <a:off x="11932" y="1112"/>
              <a:ext cx="567" cy="48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等腰三角形 3"/>
            <p:cNvSpPr/>
            <p:nvPr/>
          </p:nvSpPr>
          <p:spPr>
            <a:xfrm rot="21283757">
              <a:off x="12617" y="1595"/>
              <a:ext cx="302" cy="261"/>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等腰三角形 4"/>
            <p:cNvSpPr/>
            <p:nvPr/>
          </p:nvSpPr>
          <p:spPr>
            <a:xfrm rot="15968008">
              <a:off x="12776" y="2236"/>
              <a:ext cx="479" cy="35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wipe(left)">
                                      <p:cBhvr>
                                        <p:cTn id="7"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矩形 193"/>
          <p:cNvSpPr/>
          <p:nvPr/>
        </p:nvSpPr>
        <p:spPr>
          <a:xfrm>
            <a:off x="0" y="434529"/>
            <a:ext cx="755576" cy="4090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8127365" y="114935"/>
            <a:ext cx="904240" cy="830580"/>
            <a:chOff x="11971" y="1073"/>
            <a:chExt cx="1223" cy="1581"/>
          </a:xfrm>
        </p:grpSpPr>
        <p:sp>
          <p:nvSpPr>
            <p:cNvPr id="2" name="等腰三角形 1"/>
            <p:cNvSpPr/>
            <p:nvPr/>
          </p:nvSpPr>
          <p:spPr>
            <a:xfrm rot="18035669">
              <a:off x="11932" y="1112"/>
              <a:ext cx="567" cy="48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等腰三角形 3"/>
            <p:cNvSpPr/>
            <p:nvPr/>
          </p:nvSpPr>
          <p:spPr>
            <a:xfrm rot="21283757">
              <a:off x="12617" y="1595"/>
              <a:ext cx="302" cy="261"/>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等腰三角形 4"/>
            <p:cNvSpPr/>
            <p:nvPr/>
          </p:nvSpPr>
          <p:spPr>
            <a:xfrm rot="15968008">
              <a:off x="12776" y="2236"/>
              <a:ext cx="479" cy="35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20482" name="文本框 71"/>
          <p:cNvSpPr txBox="1"/>
          <p:nvPr/>
        </p:nvSpPr>
        <p:spPr>
          <a:xfrm>
            <a:off x="932180" y="151130"/>
            <a:ext cx="4171950" cy="612775"/>
          </a:xfrm>
          <a:prstGeom prst="rect">
            <a:avLst/>
          </a:prstGeom>
          <a:noFill/>
          <a:ln w="9525">
            <a:noFill/>
          </a:ln>
        </p:spPr>
        <p:txBody>
          <a:bodyPr wrap="square" anchor="t">
            <a:spAutoFit/>
          </a:bodyPr>
          <a:p>
            <a:r>
              <a:rPr lang="zh-CN" altLang="en-US" sz="3200" dirty="0">
                <a:solidFill>
                  <a:schemeClr val="tx1"/>
                </a:solidFill>
                <a:latin typeface="微软雅黑" panose="020B0503020204020204" pitchFamily="34" charset="-122"/>
                <a:ea typeface="微软雅黑" panose="020B0503020204020204" pitchFamily="34" charset="-122"/>
              </a:rPr>
              <a:t>错误推测法</a:t>
            </a:r>
            <a:endParaRPr lang="zh-CN" altLang="en-US" sz="3200" dirty="0">
              <a:solidFill>
                <a:schemeClr val="tx1"/>
              </a:solidFill>
              <a:latin typeface="微软雅黑" panose="020B0503020204020204" pitchFamily="34" charset="-122"/>
              <a:ea typeface="微软雅黑" panose="020B0503020204020204" pitchFamily="34" charset="-122"/>
            </a:endParaRPr>
          </a:p>
        </p:txBody>
      </p:sp>
      <p:sp>
        <p:nvSpPr>
          <p:cNvPr id="20483" name="文本框 1"/>
          <p:cNvSpPr txBox="1"/>
          <p:nvPr/>
        </p:nvSpPr>
        <p:spPr>
          <a:xfrm>
            <a:off x="932180" y="843280"/>
            <a:ext cx="8079740" cy="3046095"/>
          </a:xfrm>
          <a:prstGeom prst="rect">
            <a:avLst/>
          </a:prstGeom>
          <a:noFill/>
          <a:ln w="9525">
            <a:noFill/>
          </a:ln>
        </p:spPr>
        <p:txBody>
          <a:bodyPr wrap="square" anchor="t">
            <a:spAutoFit/>
          </a:bodyPr>
          <a:p>
            <a:r>
              <a:rPr lang="zh-CN" altLang="en-US" sz="2400">
                <a:solidFill>
                  <a:srgbClr val="FF0000"/>
                </a:solidFill>
                <a:latin typeface="微软雅黑" panose="020B0503020204020204" pitchFamily="34" charset="-122"/>
                <a:ea typeface="微软雅黑" panose="020B0503020204020204" pitchFamily="34" charset="-122"/>
              </a:rPr>
              <a:t>错误推测法</a:t>
            </a:r>
            <a:r>
              <a:rPr lang="zh-CN" altLang="en-US" sz="2400">
                <a:latin typeface="微软雅黑" panose="020B0503020204020204" pitchFamily="34" charset="-122"/>
                <a:ea typeface="微软雅黑" panose="020B0503020204020204" pitchFamily="34" charset="-122"/>
              </a:rPr>
              <a:t>是人们根据经验或直觉推测程序中可能存在的各种错误，从而有针对性地编写检查这些错误的测试用例的方法。</a:t>
            </a:r>
            <a:endParaRPr lang="zh-CN" altLang="en-US" sz="2400">
              <a:latin typeface="微软雅黑" panose="020B0503020204020204" pitchFamily="34" charset="-122"/>
              <a:ea typeface="微软雅黑" panose="020B0503020204020204" pitchFamily="34" charset="-122"/>
            </a:endParaRPr>
          </a:p>
          <a:p>
            <a:r>
              <a:rPr lang="zh-CN" altLang="en-US" sz="2400">
                <a:latin typeface="微软雅黑" panose="020B0503020204020204" pitchFamily="34" charset="-122"/>
                <a:ea typeface="微软雅黑" panose="020B0503020204020204" pitchFamily="34" charset="-122"/>
              </a:rPr>
              <a:t>• 软件缺陷具有空间聚集性，80%的缺陷常常存在于20%的代码中。因此，应当记住常常光临代码的高危多发“地段”，这样发现缺陷的可能性会大得多。</a:t>
            </a:r>
            <a:endParaRPr lang="zh-CN" altLang="en-US" sz="2400">
              <a:latin typeface="微软雅黑" panose="020B0503020204020204" pitchFamily="34" charset="-122"/>
              <a:ea typeface="微软雅黑" panose="020B0503020204020204" pitchFamily="34" charset="-122"/>
            </a:endParaRPr>
          </a:p>
          <a:p>
            <a:r>
              <a:rPr lang="zh-CN" altLang="en-US" sz="2400">
                <a:latin typeface="微软雅黑" panose="020B0503020204020204" pitchFamily="34" charset="-122"/>
                <a:ea typeface="微软雅黑" panose="020B0503020204020204" pitchFamily="34" charset="-122"/>
              </a:rPr>
              <a:t>• 列举程序中所有可能的错误和容易发生错误的特殊情况，根据可能出现的错误情况选择测试用例。</a:t>
            </a:r>
            <a:endParaRPr lang="zh-CN" altLang="en-US" sz="2400">
              <a:latin typeface="微软雅黑" panose="020B0503020204020204" pitchFamily="34" charset="-122"/>
              <a:ea typeface="微软雅黑" panose="020B0503020204020204" pitchFamily="34"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wipe(left)">
                                      <p:cBhvr>
                                        <p:cTn id="7"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a:off x="2030065" y="1671490"/>
            <a:ext cx="2376264" cy="2025056"/>
          </a:xfrm>
          <a:prstGeom prst="triangle">
            <a:avLst/>
          </a:prstGeom>
          <a:solidFill>
            <a:schemeClr val="tx1">
              <a:lumMod val="65000"/>
              <a:lumOff val="35000"/>
              <a:alpha val="14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7"/>
          <p:cNvSpPr txBox="1"/>
          <p:nvPr/>
        </p:nvSpPr>
        <p:spPr>
          <a:xfrm>
            <a:off x="2419741" y="1856894"/>
            <a:ext cx="1826141" cy="1938992"/>
          </a:xfrm>
          <a:prstGeom prst="rect">
            <a:avLst/>
          </a:prstGeom>
          <a:noFill/>
        </p:spPr>
        <p:txBody>
          <a:bodyPr wrap="none" rtlCol="0">
            <a:spAutoFit/>
          </a:bodyPr>
          <a:lstStyle/>
          <a:p>
            <a:r>
              <a:rPr lang="en-US" altLang="zh-CN" sz="12000" dirty="0" smtClean="0">
                <a:solidFill>
                  <a:schemeClr val="accent3"/>
                </a:solidFill>
                <a:latin typeface="Impact" panose="020B0806030902050204" pitchFamily="34" charset="0"/>
              </a:rPr>
              <a:t>03</a:t>
            </a:r>
            <a:endParaRPr lang="zh-CN" altLang="en-US" sz="12000" dirty="0">
              <a:solidFill>
                <a:schemeClr val="accent3"/>
              </a:solidFill>
              <a:latin typeface="Impact" panose="020B0806030902050204" pitchFamily="34" charset="0"/>
            </a:endParaRPr>
          </a:p>
        </p:txBody>
      </p:sp>
      <p:sp>
        <p:nvSpPr>
          <p:cNvPr id="9" name="TextBox 8"/>
          <p:cNvSpPr txBox="1"/>
          <p:nvPr/>
        </p:nvSpPr>
        <p:spPr>
          <a:xfrm>
            <a:off x="4211960" y="1912771"/>
            <a:ext cx="2926080" cy="922020"/>
          </a:xfrm>
          <a:prstGeom prst="rect">
            <a:avLst/>
          </a:prstGeom>
          <a:noFill/>
        </p:spPr>
        <p:txBody>
          <a:bodyPr wrap="none" rtlCol="0">
            <a:spAutoFit/>
          </a:bodyPr>
          <a:lstStyle/>
          <a:p>
            <a:r>
              <a:rPr lang="zh-CN" altLang="en-US" sz="5400" b="1" dirty="0">
                <a:solidFill>
                  <a:schemeClr val="tx1">
                    <a:lumMod val="65000"/>
                    <a:lumOff val="35000"/>
                    <a:alpha val="91000"/>
                  </a:schemeClr>
                </a:solidFill>
                <a:latin typeface="微软雅黑" panose="020B0503020204020204" pitchFamily="34" charset="-122"/>
                <a:ea typeface="微软雅黑" panose="020B0503020204020204" pitchFamily="34" charset="-122"/>
                <a:cs typeface="方正豪体简体" panose="03000509000000000000" pitchFamily="65" charset="-122"/>
              </a:rPr>
              <a:t>白盒测试</a:t>
            </a:r>
            <a:endParaRPr lang="zh-CN" altLang="en-US" sz="5400" b="1" dirty="0">
              <a:solidFill>
                <a:schemeClr val="tx1">
                  <a:lumMod val="65000"/>
                  <a:lumOff val="35000"/>
                  <a:alpha val="91000"/>
                </a:schemeClr>
              </a:solidFill>
              <a:latin typeface="微软雅黑" panose="020B0503020204020204" pitchFamily="34" charset="-122"/>
              <a:ea typeface="微软雅黑" panose="020B0503020204020204" pitchFamily="34" charset="-122"/>
              <a:cs typeface="方正豪体简体" panose="03000509000000000000" pitchFamily="65" charset="-122"/>
            </a:endParaRPr>
          </a:p>
        </p:txBody>
      </p:sp>
      <p:cxnSp>
        <p:nvCxnSpPr>
          <p:cNvPr id="11" name="直接连接符 10"/>
          <p:cNvCxnSpPr/>
          <p:nvPr/>
        </p:nvCxnSpPr>
        <p:spPr>
          <a:xfrm>
            <a:off x="4152688" y="2826390"/>
            <a:ext cx="3083608"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25" name="等腰三角形 24"/>
          <p:cNvSpPr/>
          <p:nvPr/>
        </p:nvSpPr>
        <p:spPr>
          <a:xfrm rot="18035669">
            <a:off x="2382960" y="1282354"/>
            <a:ext cx="360040" cy="310379"/>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等腰三角形 25"/>
          <p:cNvSpPr/>
          <p:nvPr/>
        </p:nvSpPr>
        <p:spPr>
          <a:xfrm rot="21283757">
            <a:off x="1968923" y="1497553"/>
            <a:ext cx="191945" cy="165470"/>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26"/>
          <p:cNvSpPr/>
          <p:nvPr/>
        </p:nvSpPr>
        <p:spPr>
          <a:xfrm rot="15968008">
            <a:off x="1663185" y="1888656"/>
            <a:ext cx="304349" cy="227352"/>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1100" fill="hold"/>
                                        <p:tgtEl>
                                          <p:spTgt spid="25"/>
                                        </p:tgtEl>
                                        <p:attrNameLst>
                                          <p:attrName>ppt_x</p:attrName>
                                        </p:attrNameLst>
                                      </p:cBhvr>
                                      <p:tavLst>
                                        <p:tav tm="0">
                                          <p:val>
                                            <p:strVal val="0-#ppt_w/2"/>
                                          </p:val>
                                        </p:tav>
                                        <p:tav tm="100000">
                                          <p:val>
                                            <p:strVal val="#ppt_x"/>
                                          </p:val>
                                        </p:tav>
                                      </p:tavLst>
                                    </p:anim>
                                    <p:anim calcmode="lin" valueType="num">
                                      <p:cBhvr additive="base">
                                        <p:cTn id="8" dur="1100" fill="hold"/>
                                        <p:tgtEl>
                                          <p:spTgt spid="25"/>
                                        </p:tgtEl>
                                        <p:attrNameLst>
                                          <p:attrName>ppt_y</p:attrName>
                                        </p:attrNameLst>
                                      </p:cBhvr>
                                      <p:tavLst>
                                        <p:tav tm="0">
                                          <p:val>
                                            <p:strVal val="0-#ppt_h/2"/>
                                          </p:val>
                                        </p:tav>
                                        <p:tav tm="100000">
                                          <p:val>
                                            <p:strVal val="#ppt_y"/>
                                          </p:val>
                                        </p:tav>
                                      </p:tavLst>
                                    </p:anim>
                                  </p:childTnLst>
                                </p:cTn>
                              </p:par>
                              <p:par>
                                <p:cTn id="9" presetID="8" presetClass="emph" presetSubtype="0" fill="hold" grpId="1" nodeType="withEffect">
                                  <p:stCondLst>
                                    <p:cond delay="0"/>
                                  </p:stCondLst>
                                  <p:childTnLst>
                                    <p:animRot by="21600000">
                                      <p:cBhvr>
                                        <p:cTn id="10" dur="1100" fill="hold"/>
                                        <p:tgtEl>
                                          <p:spTgt spid="25"/>
                                        </p:tgtEl>
                                        <p:attrNameLst>
                                          <p:attrName>r</p:attrName>
                                        </p:attrNameLst>
                                      </p:cBhvr>
                                    </p:animRot>
                                  </p:childTnLst>
                                </p:cTn>
                              </p:par>
                              <p:par>
                                <p:cTn id="11" presetID="2" presetClass="entr" presetSubtype="9" fill="hold" grpId="0" nodeType="withEffect">
                                  <p:stCondLst>
                                    <p:cond delay="600"/>
                                  </p:stCondLst>
                                  <p:childTnLst>
                                    <p:set>
                                      <p:cBhvr>
                                        <p:cTn id="12" dur="1" fill="hold">
                                          <p:stCondLst>
                                            <p:cond delay="0"/>
                                          </p:stCondLst>
                                        </p:cTn>
                                        <p:tgtEl>
                                          <p:spTgt spid="26"/>
                                        </p:tgtEl>
                                        <p:attrNameLst>
                                          <p:attrName>style.visibility</p:attrName>
                                        </p:attrNameLst>
                                      </p:cBhvr>
                                      <p:to>
                                        <p:strVal val="visible"/>
                                      </p:to>
                                    </p:set>
                                    <p:anim calcmode="lin" valueType="num">
                                      <p:cBhvr additive="base">
                                        <p:cTn id="13" dur="1100" fill="hold"/>
                                        <p:tgtEl>
                                          <p:spTgt spid="26"/>
                                        </p:tgtEl>
                                        <p:attrNameLst>
                                          <p:attrName>ppt_x</p:attrName>
                                        </p:attrNameLst>
                                      </p:cBhvr>
                                      <p:tavLst>
                                        <p:tav tm="0">
                                          <p:val>
                                            <p:strVal val="0-#ppt_w/2"/>
                                          </p:val>
                                        </p:tav>
                                        <p:tav tm="100000">
                                          <p:val>
                                            <p:strVal val="#ppt_x"/>
                                          </p:val>
                                        </p:tav>
                                      </p:tavLst>
                                    </p:anim>
                                    <p:anim calcmode="lin" valueType="num">
                                      <p:cBhvr additive="base">
                                        <p:cTn id="14" dur="1100" fill="hold"/>
                                        <p:tgtEl>
                                          <p:spTgt spid="26"/>
                                        </p:tgtEl>
                                        <p:attrNameLst>
                                          <p:attrName>ppt_y</p:attrName>
                                        </p:attrNameLst>
                                      </p:cBhvr>
                                      <p:tavLst>
                                        <p:tav tm="0">
                                          <p:val>
                                            <p:strVal val="0-#ppt_h/2"/>
                                          </p:val>
                                        </p:tav>
                                        <p:tav tm="100000">
                                          <p:val>
                                            <p:strVal val="#ppt_y"/>
                                          </p:val>
                                        </p:tav>
                                      </p:tavLst>
                                    </p:anim>
                                  </p:childTnLst>
                                </p:cTn>
                              </p:par>
                              <p:par>
                                <p:cTn id="15" presetID="8" presetClass="emph" presetSubtype="0" fill="hold" grpId="1" nodeType="withEffect">
                                  <p:stCondLst>
                                    <p:cond delay="600"/>
                                  </p:stCondLst>
                                  <p:childTnLst>
                                    <p:animRot by="21600000">
                                      <p:cBhvr>
                                        <p:cTn id="16" dur="1100" fill="hold"/>
                                        <p:tgtEl>
                                          <p:spTgt spid="26"/>
                                        </p:tgtEl>
                                        <p:attrNameLst>
                                          <p:attrName>r</p:attrName>
                                        </p:attrNameLst>
                                      </p:cBhvr>
                                    </p:animRot>
                                  </p:childTnLst>
                                </p:cTn>
                              </p:par>
                              <p:par>
                                <p:cTn id="17" presetID="2" presetClass="entr" presetSubtype="9" fill="hold" grpId="0" nodeType="withEffect">
                                  <p:stCondLst>
                                    <p:cond delay="120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1100" fill="hold"/>
                                        <p:tgtEl>
                                          <p:spTgt spid="27"/>
                                        </p:tgtEl>
                                        <p:attrNameLst>
                                          <p:attrName>ppt_x</p:attrName>
                                        </p:attrNameLst>
                                      </p:cBhvr>
                                      <p:tavLst>
                                        <p:tav tm="0">
                                          <p:val>
                                            <p:strVal val="0-#ppt_w/2"/>
                                          </p:val>
                                        </p:tav>
                                        <p:tav tm="100000">
                                          <p:val>
                                            <p:strVal val="#ppt_x"/>
                                          </p:val>
                                        </p:tav>
                                      </p:tavLst>
                                    </p:anim>
                                    <p:anim calcmode="lin" valueType="num">
                                      <p:cBhvr additive="base">
                                        <p:cTn id="20" dur="1100" fill="hold"/>
                                        <p:tgtEl>
                                          <p:spTgt spid="27"/>
                                        </p:tgtEl>
                                        <p:attrNameLst>
                                          <p:attrName>ppt_y</p:attrName>
                                        </p:attrNameLst>
                                      </p:cBhvr>
                                      <p:tavLst>
                                        <p:tav tm="0">
                                          <p:val>
                                            <p:strVal val="0-#ppt_h/2"/>
                                          </p:val>
                                        </p:tav>
                                        <p:tav tm="100000">
                                          <p:val>
                                            <p:strVal val="#ppt_y"/>
                                          </p:val>
                                        </p:tav>
                                      </p:tavLst>
                                    </p:anim>
                                  </p:childTnLst>
                                </p:cTn>
                              </p:par>
                              <p:par>
                                <p:cTn id="21" presetID="8" presetClass="emph" presetSubtype="0" fill="hold" grpId="1" nodeType="withEffect">
                                  <p:stCondLst>
                                    <p:cond delay="1200"/>
                                  </p:stCondLst>
                                  <p:childTnLst>
                                    <p:animRot by="21600000">
                                      <p:cBhvr>
                                        <p:cTn id="22" dur="1100" fill="hold"/>
                                        <p:tgtEl>
                                          <p:spTgt spid="27"/>
                                        </p:tgtEl>
                                        <p:attrNameLst>
                                          <p:attrName>r</p:attrName>
                                        </p:attrNameLst>
                                      </p:cBhvr>
                                    </p:animRot>
                                  </p:childTnLst>
                                </p:cTn>
                              </p:par>
                              <p:par>
                                <p:cTn id="23" presetID="2" presetClass="entr" presetSubtype="9" fill="hold" grpId="0" nodeType="withEffect">
                                  <p:stCondLst>
                                    <p:cond delay="600"/>
                                  </p:stCondLst>
                                  <p:childTnLst>
                                    <p:set>
                                      <p:cBhvr>
                                        <p:cTn id="24" dur="1" fill="hold">
                                          <p:stCondLst>
                                            <p:cond delay="0"/>
                                          </p:stCondLst>
                                        </p:cTn>
                                        <p:tgtEl>
                                          <p:spTgt spid="2"/>
                                        </p:tgtEl>
                                        <p:attrNameLst>
                                          <p:attrName>style.visibility</p:attrName>
                                        </p:attrNameLst>
                                      </p:cBhvr>
                                      <p:to>
                                        <p:strVal val="visible"/>
                                      </p:to>
                                    </p:set>
                                    <p:anim calcmode="lin" valueType="num">
                                      <p:cBhvr additive="base">
                                        <p:cTn id="25" dur="1100" fill="hold"/>
                                        <p:tgtEl>
                                          <p:spTgt spid="2"/>
                                        </p:tgtEl>
                                        <p:attrNameLst>
                                          <p:attrName>ppt_x</p:attrName>
                                        </p:attrNameLst>
                                      </p:cBhvr>
                                      <p:tavLst>
                                        <p:tav tm="0">
                                          <p:val>
                                            <p:strVal val="0-#ppt_w/2"/>
                                          </p:val>
                                        </p:tav>
                                        <p:tav tm="100000">
                                          <p:val>
                                            <p:strVal val="#ppt_x"/>
                                          </p:val>
                                        </p:tav>
                                      </p:tavLst>
                                    </p:anim>
                                    <p:anim calcmode="lin" valueType="num">
                                      <p:cBhvr additive="base">
                                        <p:cTn id="26" dur="1100" fill="hold"/>
                                        <p:tgtEl>
                                          <p:spTgt spid="2"/>
                                        </p:tgtEl>
                                        <p:attrNameLst>
                                          <p:attrName>ppt_y</p:attrName>
                                        </p:attrNameLst>
                                      </p:cBhvr>
                                      <p:tavLst>
                                        <p:tav tm="0">
                                          <p:val>
                                            <p:strVal val="0-#ppt_h/2"/>
                                          </p:val>
                                        </p:tav>
                                        <p:tav tm="100000">
                                          <p:val>
                                            <p:strVal val="#ppt_y"/>
                                          </p:val>
                                        </p:tav>
                                      </p:tavLst>
                                    </p:anim>
                                  </p:childTnLst>
                                </p:cTn>
                              </p:par>
                              <p:par>
                                <p:cTn id="27" presetID="8" presetClass="emph" presetSubtype="0" fill="hold" grpId="1" nodeType="withEffect">
                                  <p:stCondLst>
                                    <p:cond delay="700"/>
                                  </p:stCondLst>
                                  <p:childTnLst>
                                    <p:animRot by="21600000">
                                      <p:cBhvr>
                                        <p:cTn id="28" dur="1100" fill="hold"/>
                                        <p:tgtEl>
                                          <p:spTgt spid="2"/>
                                        </p:tgtEl>
                                        <p:attrNameLst>
                                          <p:attrName>r</p:attrName>
                                        </p:attrNameLst>
                                      </p:cBhvr>
                                    </p:animRot>
                                  </p:childTnLst>
                                </p:cTn>
                              </p:par>
                            </p:childTnLst>
                          </p:cTn>
                        </p:par>
                        <p:par>
                          <p:cTn id="29" fill="hold">
                            <p:stCondLst>
                              <p:cond delay="1500"/>
                            </p:stCondLst>
                            <p:childTnLst>
                              <p:par>
                                <p:cTn id="30" presetID="10" presetClass="entr" presetSubtype="0"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par>
                          <p:cTn id="33" fill="hold">
                            <p:stCondLst>
                              <p:cond delay="2000"/>
                            </p:stCondLst>
                            <p:childTnLst>
                              <p:par>
                                <p:cTn id="34" presetID="22" presetClass="entr" presetSubtype="8" fill="hold" nodeType="after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wipe(left)">
                                      <p:cBhvr>
                                        <p:cTn id="36" dur="500"/>
                                        <p:tgtEl>
                                          <p:spTgt spid="11"/>
                                        </p:tgtEl>
                                      </p:cBhvr>
                                    </p:animEffect>
                                  </p:childTnLst>
                                </p:cTn>
                              </p:par>
                            </p:childTnLst>
                          </p:cTn>
                        </p:par>
                        <p:par>
                          <p:cTn id="37" fill="hold">
                            <p:stCondLst>
                              <p:cond delay="2500"/>
                            </p:stCondLst>
                            <p:childTnLst>
                              <p:par>
                                <p:cTn id="38" presetID="12" presetClass="entr" presetSubtype="1" fill="hold" grpId="0" nodeType="afterEffect">
                                  <p:stCondLst>
                                    <p:cond delay="0"/>
                                  </p:stCondLst>
                                  <p:childTnLst>
                                    <p:set>
                                      <p:cBhvr>
                                        <p:cTn id="39" dur="1" fill="hold">
                                          <p:stCondLst>
                                            <p:cond delay="0"/>
                                          </p:stCondLst>
                                        </p:cTn>
                                        <p:tgtEl>
                                          <p:spTgt spid="9"/>
                                        </p:tgtEl>
                                        <p:attrNameLst>
                                          <p:attrName>style.visibility</p:attrName>
                                        </p:attrNameLst>
                                      </p:cBhvr>
                                      <p:to>
                                        <p:strVal val="visible"/>
                                      </p:to>
                                    </p:set>
                                    <p:anim calcmode="lin" valueType="num">
                                      <p:cBhvr additive="base">
                                        <p:cTn id="40" dur="500"/>
                                        <p:tgtEl>
                                          <p:spTgt spid="9"/>
                                        </p:tgtEl>
                                        <p:attrNameLst>
                                          <p:attrName>ppt_y</p:attrName>
                                        </p:attrNameLst>
                                      </p:cBhvr>
                                      <p:tavLst>
                                        <p:tav tm="0">
                                          <p:val>
                                            <p:strVal val="#ppt_y-#ppt_h*1.125000"/>
                                          </p:val>
                                        </p:tav>
                                        <p:tav tm="100000">
                                          <p:val>
                                            <p:strVal val="#ppt_y"/>
                                          </p:val>
                                        </p:tav>
                                      </p:tavLst>
                                    </p:anim>
                                    <p:animEffect transition="in" filter="wipe(down)">
                                      <p:cBhvr>
                                        <p:cTn id="4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8" grpId="0"/>
      <p:bldP spid="9" grpId="0"/>
      <p:bldP spid="25" grpId="0" animBg="1"/>
      <p:bldP spid="25" grpId="1" animBg="1"/>
      <p:bldP spid="26" grpId="0" animBg="1"/>
      <p:bldP spid="26" grpId="1" animBg="1"/>
      <p:bldP spid="27" grpId="0" animBg="1"/>
      <p:bldP spid="27" grpId="1"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矩形 193"/>
          <p:cNvSpPr/>
          <p:nvPr/>
        </p:nvSpPr>
        <p:spPr>
          <a:xfrm>
            <a:off x="0" y="434529"/>
            <a:ext cx="755576" cy="4090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30" name="文本框 71"/>
          <p:cNvSpPr txBox="1"/>
          <p:nvPr/>
        </p:nvSpPr>
        <p:spPr>
          <a:xfrm>
            <a:off x="900430" y="230505"/>
            <a:ext cx="4171950" cy="612775"/>
          </a:xfrm>
          <a:prstGeom prst="rect">
            <a:avLst/>
          </a:prstGeom>
          <a:noFill/>
          <a:ln w="9525">
            <a:noFill/>
          </a:ln>
        </p:spPr>
        <p:txBody>
          <a:bodyPr wrap="square" anchor="t">
            <a:spAutoFit/>
          </a:bodyPr>
          <a:p>
            <a:r>
              <a:rPr lang="zh-CN" altLang="en-US" sz="3200" dirty="0">
                <a:solidFill>
                  <a:schemeClr val="tx1"/>
                </a:solidFill>
                <a:latin typeface="微软雅黑" panose="020B0503020204020204" pitchFamily="34" charset="-122"/>
                <a:ea typeface="微软雅黑" panose="020B0503020204020204" pitchFamily="34" charset="-122"/>
              </a:rPr>
              <a:t>白盒测试</a:t>
            </a:r>
            <a:endParaRPr lang="zh-CN" altLang="en-US" sz="3200" dirty="0">
              <a:solidFill>
                <a:schemeClr val="tx1"/>
              </a:solidFill>
              <a:latin typeface="微软雅黑" panose="020B0503020204020204" pitchFamily="34" charset="-122"/>
              <a:ea typeface="微软雅黑" panose="020B0503020204020204" pitchFamily="34" charset="-122"/>
            </a:endParaRPr>
          </a:p>
        </p:txBody>
      </p:sp>
      <p:sp>
        <p:nvSpPr>
          <p:cNvPr id="22531" name="文本框 1"/>
          <p:cNvSpPr txBox="1"/>
          <p:nvPr/>
        </p:nvSpPr>
        <p:spPr>
          <a:xfrm>
            <a:off x="900430" y="1057275"/>
            <a:ext cx="6696710" cy="1568450"/>
          </a:xfrm>
          <a:prstGeom prst="rect">
            <a:avLst/>
          </a:prstGeom>
          <a:noFill/>
          <a:ln w="9525">
            <a:noFill/>
          </a:ln>
        </p:spPr>
        <p:txBody>
          <a:bodyPr wrap="square" anchor="t">
            <a:spAutoFit/>
          </a:bodyPr>
          <a:p>
            <a:r>
              <a:rPr lang="zh-CN" altLang="en-US" sz="2400">
                <a:solidFill>
                  <a:srgbClr val="FF0000"/>
                </a:solidFill>
                <a:latin typeface="微软雅黑" panose="020B0503020204020204" pitchFamily="34" charset="-122"/>
                <a:ea typeface="微软雅黑" panose="020B0503020204020204" pitchFamily="34" charset="-122"/>
              </a:rPr>
              <a:t>白盒测试</a:t>
            </a:r>
            <a:r>
              <a:rPr lang="zh-CN" altLang="en-US" sz="2400">
                <a:latin typeface="微软雅黑" panose="020B0503020204020204" pitchFamily="34" charset="-122"/>
                <a:ea typeface="微软雅黑" panose="020B0503020204020204" pitchFamily="34" charset="-122"/>
              </a:rPr>
              <a:t>是将测试对象看做一个透明的盒子，允许测试人员利用程序内部的逻辑</a:t>
            </a:r>
            <a:endParaRPr lang="zh-CN" altLang="en-US" sz="2400">
              <a:latin typeface="微软雅黑" panose="020B0503020204020204" pitchFamily="34" charset="-122"/>
              <a:ea typeface="微软雅黑" panose="020B0503020204020204" pitchFamily="34" charset="-122"/>
            </a:endParaRPr>
          </a:p>
          <a:p>
            <a:r>
              <a:rPr lang="zh-CN" altLang="en-US" sz="2400">
                <a:latin typeface="微软雅黑" panose="020B0503020204020204" pitchFamily="34" charset="-122"/>
                <a:ea typeface="微软雅黑" panose="020B0503020204020204" pitchFamily="34" charset="-122"/>
              </a:rPr>
              <a:t>结构及有关信息，设计或选择测试用例，对程序所有逻辑路径进行测试。</a:t>
            </a:r>
            <a:endParaRPr lang="zh-CN" altLang="en-US" sz="2400">
              <a:latin typeface="微软雅黑" panose="020B0503020204020204" pitchFamily="34" charset="-122"/>
              <a:ea typeface="微软雅黑" panose="020B0503020204020204" pitchFamily="34" charset="-122"/>
            </a:endParaRPr>
          </a:p>
        </p:txBody>
      </p:sp>
      <p:grpSp>
        <p:nvGrpSpPr>
          <p:cNvPr id="4" name="组合 3"/>
          <p:cNvGrpSpPr/>
          <p:nvPr/>
        </p:nvGrpSpPr>
        <p:grpSpPr>
          <a:xfrm>
            <a:off x="6057896" y="1667777"/>
            <a:ext cx="3168411" cy="3377607"/>
            <a:chOff x="4826" y="2015"/>
            <a:chExt cx="4990" cy="5319"/>
          </a:xfrm>
        </p:grpSpPr>
        <p:grpSp>
          <p:nvGrpSpPr>
            <p:cNvPr id="91" name="组合 90"/>
            <p:cNvGrpSpPr/>
            <p:nvPr/>
          </p:nvGrpSpPr>
          <p:grpSpPr>
            <a:xfrm>
              <a:off x="4826" y="4908"/>
              <a:ext cx="4969" cy="2426"/>
              <a:chOff x="3190111" y="3190973"/>
              <a:chExt cx="2699919" cy="1318224"/>
            </a:xfrm>
            <a:effectLst>
              <a:outerShdw blurRad="254000" dist="38100" dir="2700000" algn="tl" rotWithShape="0">
                <a:prstClr val="black">
                  <a:alpha val="40000"/>
                </a:prstClr>
              </a:outerShdw>
            </a:effectLst>
          </p:grpSpPr>
          <p:sp>
            <p:nvSpPr>
              <p:cNvPr id="2" name="等腰三角形 8"/>
              <p:cNvSpPr/>
              <p:nvPr/>
            </p:nvSpPr>
            <p:spPr>
              <a:xfrm>
                <a:off x="3258028" y="3443967"/>
                <a:ext cx="1808600" cy="1060752"/>
              </a:xfrm>
              <a:custGeom>
                <a:avLst/>
                <a:gdLst>
                  <a:gd name="connsiteX0" fmla="*/ 0 w 1059170"/>
                  <a:gd name="connsiteY0" fmla="*/ 792088 h 792088"/>
                  <a:gd name="connsiteX1" fmla="*/ 529585 w 1059170"/>
                  <a:gd name="connsiteY1" fmla="*/ 0 h 792088"/>
                  <a:gd name="connsiteX2" fmla="*/ 1059170 w 1059170"/>
                  <a:gd name="connsiteY2" fmla="*/ 792088 h 792088"/>
                  <a:gd name="connsiteX3" fmla="*/ 0 w 1059170"/>
                  <a:gd name="connsiteY3" fmla="*/ 792088 h 792088"/>
                  <a:gd name="connsiteX0-1" fmla="*/ 0 w 1818027"/>
                  <a:gd name="connsiteY0-2" fmla="*/ 810941 h 810941"/>
                  <a:gd name="connsiteX1-3" fmla="*/ 1288442 w 1818027"/>
                  <a:gd name="connsiteY1-4" fmla="*/ 0 h 810941"/>
                  <a:gd name="connsiteX2-5" fmla="*/ 1818027 w 1818027"/>
                  <a:gd name="connsiteY2-6" fmla="*/ 792088 h 810941"/>
                  <a:gd name="connsiteX3-7" fmla="*/ 0 w 1818027"/>
                  <a:gd name="connsiteY3-8" fmla="*/ 810941 h 810941"/>
                  <a:gd name="connsiteX0-9" fmla="*/ 0 w 1818027"/>
                  <a:gd name="connsiteY0-10" fmla="*/ 730813 h 730813"/>
                  <a:gd name="connsiteX1-11" fmla="*/ 383469 w 1818027"/>
                  <a:gd name="connsiteY1-12" fmla="*/ 0 h 730813"/>
                  <a:gd name="connsiteX2-13" fmla="*/ 1818027 w 1818027"/>
                  <a:gd name="connsiteY2-14" fmla="*/ 711960 h 730813"/>
                  <a:gd name="connsiteX3-15" fmla="*/ 0 w 1818027"/>
                  <a:gd name="connsiteY3-16" fmla="*/ 730813 h 730813"/>
                  <a:gd name="connsiteX0-17" fmla="*/ 0 w 1808600"/>
                  <a:gd name="connsiteY0-18" fmla="*/ 730813 h 1060752"/>
                  <a:gd name="connsiteX1-19" fmla="*/ 383469 w 1808600"/>
                  <a:gd name="connsiteY1-20" fmla="*/ 0 h 1060752"/>
                  <a:gd name="connsiteX2-21" fmla="*/ 1808600 w 1808600"/>
                  <a:gd name="connsiteY2-22" fmla="*/ 1060752 h 1060752"/>
                  <a:gd name="connsiteX3-23" fmla="*/ 0 w 1808600"/>
                  <a:gd name="connsiteY3-24" fmla="*/ 730813 h 1060752"/>
                  <a:gd name="connsiteX0-25" fmla="*/ 0 w 1808600"/>
                  <a:gd name="connsiteY0-26" fmla="*/ 730813 h 1060752"/>
                  <a:gd name="connsiteX1-27" fmla="*/ 397609 w 1808600"/>
                  <a:gd name="connsiteY1-28" fmla="*/ 0 h 1060752"/>
                  <a:gd name="connsiteX2-29" fmla="*/ 1808600 w 1808600"/>
                  <a:gd name="connsiteY2-30" fmla="*/ 1060752 h 1060752"/>
                  <a:gd name="connsiteX3-31" fmla="*/ 0 w 1808600"/>
                  <a:gd name="connsiteY3-32" fmla="*/ 730813 h 1060752"/>
                  <a:gd name="connsiteX0-33" fmla="*/ 0 w 1808600"/>
                  <a:gd name="connsiteY0-34" fmla="*/ 730813 h 1060752"/>
                  <a:gd name="connsiteX1-35" fmla="*/ 388182 w 1808600"/>
                  <a:gd name="connsiteY1-36" fmla="*/ 0 h 1060752"/>
                  <a:gd name="connsiteX2-37" fmla="*/ 1808600 w 1808600"/>
                  <a:gd name="connsiteY2-38" fmla="*/ 1060752 h 1060752"/>
                  <a:gd name="connsiteX3-39" fmla="*/ 0 w 1808600"/>
                  <a:gd name="connsiteY3-40" fmla="*/ 730813 h 1060752"/>
                </a:gdLst>
                <a:ahLst/>
                <a:cxnLst>
                  <a:cxn ang="0">
                    <a:pos x="connsiteX0-1" y="connsiteY0-2"/>
                  </a:cxn>
                  <a:cxn ang="0">
                    <a:pos x="connsiteX1-3" y="connsiteY1-4"/>
                  </a:cxn>
                  <a:cxn ang="0">
                    <a:pos x="connsiteX2-5" y="connsiteY2-6"/>
                  </a:cxn>
                  <a:cxn ang="0">
                    <a:pos x="connsiteX3-7" y="connsiteY3-8"/>
                  </a:cxn>
                </a:cxnLst>
                <a:rect l="l" t="t" r="r" b="b"/>
                <a:pathLst>
                  <a:path w="1808600" h="1060752">
                    <a:moveTo>
                      <a:pt x="0" y="730813"/>
                    </a:moveTo>
                    <a:lnTo>
                      <a:pt x="388182" y="0"/>
                    </a:lnTo>
                    <a:lnTo>
                      <a:pt x="1808600" y="1060752"/>
                    </a:lnTo>
                    <a:lnTo>
                      <a:pt x="0" y="730813"/>
                    </a:lnTo>
                    <a:close/>
                  </a:path>
                </a:pathLst>
              </a:custGeom>
              <a:gradFill>
                <a:gsLst>
                  <a:gs pos="20000">
                    <a:schemeClr val="accent4"/>
                  </a:gs>
                  <a:gs pos="68000">
                    <a:schemeClr val="accent3"/>
                  </a:gs>
                </a:gsLst>
                <a:lin ang="11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5" name="等腰三角形 8"/>
              <p:cNvSpPr/>
              <p:nvPr/>
            </p:nvSpPr>
            <p:spPr>
              <a:xfrm>
                <a:off x="3647050" y="3190973"/>
                <a:ext cx="2242980" cy="1318224"/>
              </a:xfrm>
              <a:custGeom>
                <a:avLst/>
                <a:gdLst>
                  <a:gd name="connsiteX0" fmla="*/ 0 w 1059170"/>
                  <a:gd name="connsiteY0" fmla="*/ 792088 h 792088"/>
                  <a:gd name="connsiteX1" fmla="*/ 529585 w 1059170"/>
                  <a:gd name="connsiteY1" fmla="*/ 0 h 792088"/>
                  <a:gd name="connsiteX2" fmla="*/ 1059170 w 1059170"/>
                  <a:gd name="connsiteY2" fmla="*/ 792088 h 792088"/>
                  <a:gd name="connsiteX3" fmla="*/ 0 w 1059170"/>
                  <a:gd name="connsiteY3" fmla="*/ 792088 h 792088"/>
                  <a:gd name="connsiteX0-1" fmla="*/ 0 w 1818027"/>
                  <a:gd name="connsiteY0-2" fmla="*/ 810941 h 810941"/>
                  <a:gd name="connsiteX1-3" fmla="*/ 1288442 w 1818027"/>
                  <a:gd name="connsiteY1-4" fmla="*/ 0 h 810941"/>
                  <a:gd name="connsiteX2-5" fmla="*/ 1818027 w 1818027"/>
                  <a:gd name="connsiteY2-6" fmla="*/ 792088 h 810941"/>
                  <a:gd name="connsiteX3-7" fmla="*/ 0 w 1818027"/>
                  <a:gd name="connsiteY3-8" fmla="*/ 810941 h 810941"/>
                  <a:gd name="connsiteX0-9" fmla="*/ 0 w 1818027"/>
                  <a:gd name="connsiteY0-10" fmla="*/ 730813 h 730813"/>
                  <a:gd name="connsiteX1-11" fmla="*/ 383469 w 1818027"/>
                  <a:gd name="connsiteY1-12" fmla="*/ 0 h 730813"/>
                  <a:gd name="connsiteX2-13" fmla="*/ 1818027 w 1818027"/>
                  <a:gd name="connsiteY2-14" fmla="*/ 711960 h 730813"/>
                  <a:gd name="connsiteX3-15" fmla="*/ 0 w 1818027"/>
                  <a:gd name="connsiteY3-16" fmla="*/ 730813 h 730813"/>
                  <a:gd name="connsiteX0-17" fmla="*/ 0 w 1808600"/>
                  <a:gd name="connsiteY0-18" fmla="*/ 730813 h 1060752"/>
                  <a:gd name="connsiteX1-19" fmla="*/ 383469 w 1808600"/>
                  <a:gd name="connsiteY1-20" fmla="*/ 0 h 1060752"/>
                  <a:gd name="connsiteX2-21" fmla="*/ 1808600 w 1808600"/>
                  <a:gd name="connsiteY2-22" fmla="*/ 1060752 h 1060752"/>
                  <a:gd name="connsiteX3-23" fmla="*/ 0 w 1808600"/>
                  <a:gd name="connsiteY3-24" fmla="*/ 730813 h 1060752"/>
                  <a:gd name="connsiteX0-25" fmla="*/ 0 w 1808600"/>
                  <a:gd name="connsiteY0-26" fmla="*/ 730813 h 1060752"/>
                  <a:gd name="connsiteX1-27" fmla="*/ 397609 w 1808600"/>
                  <a:gd name="connsiteY1-28" fmla="*/ 0 h 1060752"/>
                  <a:gd name="connsiteX2-29" fmla="*/ 1808600 w 1808600"/>
                  <a:gd name="connsiteY2-30" fmla="*/ 1060752 h 1060752"/>
                  <a:gd name="connsiteX3-31" fmla="*/ 0 w 1808600"/>
                  <a:gd name="connsiteY3-32" fmla="*/ 730813 h 1060752"/>
                  <a:gd name="connsiteX0-33" fmla="*/ 0 w 1808600"/>
                  <a:gd name="connsiteY0-34" fmla="*/ 730813 h 1060752"/>
                  <a:gd name="connsiteX1-35" fmla="*/ 388182 w 1808600"/>
                  <a:gd name="connsiteY1-36" fmla="*/ 0 h 1060752"/>
                  <a:gd name="connsiteX2-37" fmla="*/ 1808600 w 1808600"/>
                  <a:gd name="connsiteY2-38" fmla="*/ 1060752 h 1060752"/>
                  <a:gd name="connsiteX3-39" fmla="*/ 0 w 1808600"/>
                  <a:gd name="connsiteY3-40" fmla="*/ 730813 h 1060752"/>
                  <a:gd name="connsiteX0-41" fmla="*/ 0 w 2690006"/>
                  <a:gd name="connsiteY0-42" fmla="*/ 0 h 1107650"/>
                  <a:gd name="connsiteX1-43" fmla="*/ 1269588 w 2690006"/>
                  <a:gd name="connsiteY1-44" fmla="*/ 46898 h 1107650"/>
                  <a:gd name="connsiteX2-45" fmla="*/ 2690006 w 2690006"/>
                  <a:gd name="connsiteY2-46" fmla="*/ 1107650 h 1107650"/>
                  <a:gd name="connsiteX3-47" fmla="*/ 0 w 2690006"/>
                  <a:gd name="connsiteY3-48" fmla="*/ 0 h 1107650"/>
                  <a:gd name="connsiteX0-49" fmla="*/ 0 w 2798414"/>
                  <a:gd name="connsiteY0-50" fmla="*/ 0 h 1131217"/>
                  <a:gd name="connsiteX1-51" fmla="*/ 1377996 w 2798414"/>
                  <a:gd name="connsiteY1-52" fmla="*/ 70465 h 1131217"/>
                  <a:gd name="connsiteX2-53" fmla="*/ 2798414 w 2798414"/>
                  <a:gd name="connsiteY2-54" fmla="*/ 1131217 h 1131217"/>
                  <a:gd name="connsiteX3-55" fmla="*/ 0 w 2798414"/>
                  <a:gd name="connsiteY3-56" fmla="*/ 0 h 1131217"/>
                  <a:gd name="connsiteX0-57" fmla="*/ 0 w 1417387"/>
                  <a:gd name="connsiteY0-58" fmla="*/ 0 h 1065230"/>
                  <a:gd name="connsiteX1-59" fmla="*/ 1377996 w 1417387"/>
                  <a:gd name="connsiteY1-60" fmla="*/ 70465 h 1065230"/>
                  <a:gd name="connsiteX2-61" fmla="*/ 1417387 w 1417387"/>
                  <a:gd name="connsiteY2-62" fmla="*/ 1065230 h 1065230"/>
                  <a:gd name="connsiteX3-63" fmla="*/ 0 w 1417387"/>
                  <a:gd name="connsiteY3-64" fmla="*/ 0 h 1065230"/>
                  <a:gd name="connsiteX0-65" fmla="*/ 0 w 2245262"/>
                  <a:gd name="connsiteY0-66" fmla="*/ 0 h 1065230"/>
                  <a:gd name="connsiteX1-67" fmla="*/ 2245262 w 2245262"/>
                  <a:gd name="connsiteY1-68" fmla="*/ 456964 h 1065230"/>
                  <a:gd name="connsiteX2-69" fmla="*/ 1417387 w 2245262"/>
                  <a:gd name="connsiteY2-70" fmla="*/ 1065230 h 1065230"/>
                  <a:gd name="connsiteX3-71" fmla="*/ 0 w 2245262"/>
                  <a:gd name="connsiteY3-72" fmla="*/ 0 h 1065230"/>
                  <a:gd name="connsiteX0-73" fmla="*/ 0 w 1495831"/>
                  <a:gd name="connsiteY0-74" fmla="*/ 250047 h 1315277"/>
                  <a:gd name="connsiteX1-75" fmla="*/ 1495831 w 1495831"/>
                  <a:gd name="connsiteY1-76" fmla="*/ 0 h 1315277"/>
                  <a:gd name="connsiteX2-77" fmla="*/ 1417387 w 1495831"/>
                  <a:gd name="connsiteY2-78" fmla="*/ 1315277 h 1315277"/>
                  <a:gd name="connsiteX3-79" fmla="*/ 0 w 1495831"/>
                  <a:gd name="connsiteY3-80" fmla="*/ 250047 h 1315277"/>
                  <a:gd name="connsiteX0-81" fmla="*/ 0 w 2235836"/>
                  <a:gd name="connsiteY0-82" fmla="*/ 0 h 1065230"/>
                  <a:gd name="connsiteX1-83" fmla="*/ 2235836 w 2235836"/>
                  <a:gd name="connsiteY1-84" fmla="*/ 456964 h 1065230"/>
                  <a:gd name="connsiteX2-85" fmla="*/ 1417387 w 2235836"/>
                  <a:gd name="connsiteY2-86" fmla="*/ 1065230 h 1065230"/>
                  <a:gd name="connsiteX3-87" fmla="*/ 0 w 2235836"/>
                  <a:gd name="connsiteY3-88" fmla="*/ 0 h 1065230"/>
                  <a:gd name="connsiteX0-89" fmla="*/ 0 w 2235836"/>
                  <a:gd name="connsiteY0-90" fmla="*/ 159874 h 1225104"/>
                  <a:gd name="connsiteX1-91" fmla="*/ 1068635 w 2235836"/>
                  <a:gd name="connsiteY1-92" fmla="*/ 10575 h 1225104"/>
                  <a:gd name="connsiteX2-93" fmla="*/ 2235836 w 2235836"/>
                  <a:gd name="connsiteY2-94" fmla="*/ 616838 h 1225104"/>
                  <a:gd name="connsiteX3-95" fmla="*/ 1417387 w 2235836"/>
                  <a:gd name="connsiteY3-96" fmla="*/ 1225104 h 1225104"/>
                  <a:gd name="connsiteX4" fmla="*/ 0 w 2235836"/>
                  <a:gd name="connsiteY4" fmla="*/ 159874 h 1225104"/>
                  <a:gd name="connsiteX0-97" fmla="*/ 0 w 2235836"/>
                  <a:gd name="connsiteY0-98" fmla="*/ 149299 h 1214529"/>
                  <a:gd name="connsiteX1-99" fmla="*/ 1068635 w 2235836"/>
                  <a:gd name="connsiteY1-100" fmla="*/ 0 h 1214529"/>
                  <a:gd name="connsiteX2-101" fmla="*/ 2235836 w 2235836"/>
                  <a:gd name="connsiteY2-102" fmla="*/ 606263 h 1214529"/>
                  <a:gd name="connsiteX3-103" fmla="*/ 1417387 w 2235836"/>
                  <a:gd name="connsiteY3-104" fmla="*/ 1214529 h 1214529"/>
                  <a:gd name="connsiteX4-105" fmla="*/ 0 w 2235836"/>
                  <a:gd name="connsiteY4-106" fmla="*/ 149299 h 1214529"/>
                  <a:gd name="connsiteX0-107" fmla="*/ 0 w 2235836"/>
                  <a:gd name="connsiteY0-108" fmla="*/ 149299 h 1214529"/>
                  <a:gd name="connsiteX1-109" fmla="*/ 1068635 w 2235836"/>
                  <a:gd name="connsiteY1-110" fmla="*/ 0 h 1214529"/>
                  <a:gd name="connsiteX2-111" fmla="*/ 2235836 w 2235836"/>
                  <a:gd name="connsiteY2-112" fmla="*/ 606263 h 1214529"/>
                  <a:gd name="connsiteX3-113" fmla="*/ 1417387 w 2235836"/>
                  <a:gd name="connsiteY3-114" fmla="*/ 1214529 h 1214529"/>
                  <a:gd name="connsiteX4-115" fmla="*/ 0 w 2235836"/>
                  <a:gd name="connsiteY4-116" fmla="*/ 149299 h 1214529"/>
                  <a:gd name="connsiteX0-117" fmla="*/ 0 w 2235836"/>
                  <a:gd name="connsiteY0-118" fmla="*/ 182293 h 1247523"/>
                  <a:gd name="connsiteX1-119" fmla="*/ 979081 w 2235836"/>
                  <a:gd name="connsiteY1-120" fmla="*/ 0 h 1247523"/>
                  <a:gd name="connsiteX2-121" fmla="*/ 2235836 w 2235836"/>
                  <a:gd name="connsiteY2-122" fmla="*/ 639257 h 1247523"/>
                  <a:gd name="connsiteX3-123" fmla="*/ 1417387 w 2235836"/>
                  <a:gd name="connsiteY3-124" fmla="*/ 1247523 h 1247523"/>
                  <a:gd name="connsiteX4-125" fmla="*/ 0 w 2235836"/>
                  <a:gd name="connsiteY4-126" fmla="*/ 182293 h 1247523"/>
                  <a:gd name="connsiteX0-127" fmla="*/ 0 w 2235836"/>
                  <a:gd name="connsiteY0-128" fmla="*/ 224713 h 1289943"/>
                  <a:gd name="connsiteX1-129" fmla="*/ 913093 w 2235836"/>
                  <a:gd name="connsiteY1-130" fmla="*/ 0 h 1289943"/>
                  <a:gd name="connsiteX2-131" fmla="*/ 2235836 w 2235836"/>
                  <a:gd name="connsiteY2-132" fmla="*/ 681677 h 1289943"/>
                  <a:gd name="connsiteX3-133" fmla="*/ 1417387 w 2235836"/>
                  <a:gd name="connsiteY3-134" fmla="*/ 1289943 h 1289943"/>
                  <a:gd name="connsiteX4-135" fmla="*/ 0 w 2235836"/>
                  <a:gd name="connsiteY4-136" fmla="*/ 224713 h 1289943"/>
                  <a:gd name="connsiteX0-137" fmla="*/ 0 w 2235836"/>
                  <a:gd name="connsiteY0-138" fmla="*/ 252994 h 1318224"/>
                  <a:gd name="connsiteX1-139" fmla="*/ 766978 w 2235836"/>
                  <a:gd name="connsiteY1-140" fmla="*/ 0 h 1318224"/>
                  <a:gd name="connsiteX2-141" fmla="*/ 2235836 w 2235836"/>
                  <a:gd name="connsiteY2-142" fmla="*/ 709958 h 1318224"/>
                  <a:gd name="connsiteX3-143" fmla="*/ 1417387 w 2235836"/>
                  <a:gd name="connsiteY3-144" fmla="*/ 1318224 h 1318224"/>
                  <a:gd name="connsiteX4-145" fmla="*/ 0 w 2235836"/>
                  <a:gd name="connsiteY4-146" fmla="*/ 252994 h 1318224"/>
                  <a:gd name="connsiteX0-147" fmla="*/ 0 w 2242980"/>
                  <a:gd name="connsiteY0-148" fmla="*/ 252994 h 1318224"/>
                  <a:gd name="connsiteX1-149" fmla="*/ 774122 w 2242980"/>
                  <a:gd name="connsiteY1-150" fmla="*/ 0 h 1318224"/>
                  <a:gd name="connsiteX2-151" fmla="*/ 2242980 w 2242980"/>
                  <a:gd name="connsiteY2-152" fmla="*/ 709958 h 1318224"/>
                  <a:gd name="connsiteX3-153" fmla="*/ 1424531 w 2242980"/>
                  <a:gd name="connsiteY3-154" fmla="*/ 1318224 h 1318224"/>
                  <a:gd name="connsiteX4-155" fmla="*/ 0 w 2242980"/>
                  <a:gd name="connsiteY4-156" fmla="*/ 252994 h 1318224"/>
                </a:gdLst>
                <a:ahLst/>
                <a:cxnLst>
                  <a:cxn ang="0">
                    <a:pos x="connsiteX0-1" y="connsiteY0-2"/>
                  </a:cxn>
                  <a:cxn ang="0">
                    <a:pos x="connsiteX1-3" y="connsiteY1-4"/>
                  </a:cxn>
                  <a:cxn ang="0">
                    <a:pos x="connsiteX2-5" y="connsiteY2-6"/>
                  </a:cxn>
                  <a:cxn ang="0">
                    <a:pos x="connsiteX3-7" y="connsiteY3-8"/>
                  </a:cxn>
                  <a:cxn ang="0">
                    <a:pos x="connsiteX4-105" y="connsiteY4-106"/>
                  </a:cxn>
                </a:cxnLst>
                <a:rect l="l" t="t" r="r" b="b"/>
                <a:pathLst>
                  <a:path w="2242980" h="1318224">
                    <a:moveTo>
                      <a:pt x="0" y="252994"/>
                    </a:moveTo>
                    <a:lnTo>
                      <a:pt x="774122" y="0"/>
                    </a:lnTo>
                    <a:lnTo>
                      <a:pt x="2242980" y="709958"/>
                    </a:lnTo>
                    <a:lnTo>
                      <a:pt x="1424531" y="1318224"/>
                    </a:lnTo>
                    <a:lnTo>
                      <a:pt x="0" y="252994"/>
                    </a:lnTo>
                    <a:close/>
                  </a:path>
                </a:pathLst>
              </a:cu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6" name="等腰三角形 8"/>
              <p:cNvSpPr/>
              <p:nvPr/>
            </p:nvSpPr>
            <p:spPr>
              <a:xfrm>
                <a:off x="3190111" y="3448268"/>
                <a:ext cx="1565479" cy="1016400"/>
              </a:xfrm>
              <a:custGeom>
                <a:avLst/>
                <a:gdLst/>
                <a:ahLst/>
                <a:cxnLst/>
                <a:rect l="l" t="t" r="r" b="b"/>
                <a:pathLst>
                  <a:path w="1565479" h="1016400">
                    <a:moveTo>
                      <a:pt x="388182" y="0"/>
                    </a:moveTo>
                    <a:lnTo>
                      <a:pt x="1373962" y="736169"/>
                    </a:lnTo>
                    <a:cubicBezTo>
                      <a:pt x="1429849" y="835734"/>
                      <a:pt x="1494124" y="929330"/>
                      <a:pt x="1565479" y="1016400"/>
                    </a:cubicBezTo>
                    <a:lnTo>
                      <a:pt x="0" y="730813"/>
                    </a:lnTo>
                    <a:close/>
                  </a:path>
                </a:pathLst>
              </a:custGeom>
              <a:gradFill>
                <a:gsLst>
                  <a:gs pos="95000">
                    <a:schemeClr val="bg1">
                      <a:alpha val="20000"/>
                    </a:schemeClr>
                  </a:gs>
                  <a:gs pos="0">
                    <a:schemeClr val="bg1">
                      <a:alpha val="20000"/>
                    </a:schemeClr>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grpSp>
          <p:nvGrpSpPr>
            <p:cNvPr id="7" name="组合 6"/>
            <p:cNvGrpSpPr/>
            <p:nvPr/>
          </p:nvGrpSpPr>
          <p:grpSpPr>
            <a:xfrm>
              <a:off x="5781" y="2015"/>
              <a:ext cx="2509" cy="3097"/>
              <a:chOff x="3708997" y="1619128"/>
              <a:chExt cx="1363375" cy="1682573"/>
            </a:xfrm>
          </p:grpSpPr>
          <p:sp>
            <p:nvSpPr>
              <p:cNvPr id="3" name="等腰三角形 8"/>
              <p:cNvSpPr/>
              <p:nvPr/>
            </p:nvSpPr>
            <p:spPr>
              <a:xfrm>
                <a:off x="3708997" y="2462629"/>
                <a:ext cx="1362677" cy="839072"/>
              </a:xfrm>
              <a:custGeom>
                <a:avLst/>
                <a:gdLst>
                  <a:gd name="connsiteX0" fmla="*/ 0 w 1059170"/>
                  <a:gd name="connsiteY0" fmla="*/ 792088 h 792088"/>
                  <a:gd name="connsiteX1" fmla="*/ 529585 w 1059170"/>
                  <a:gd name="connsiteY1" fmla="*/ 0 h 792088"/>
                  <a:gd name="connsiteX2" fmla="*/ 1059170 w 1059170"/>
                  <a:gd name="connsiteY2" fmla="*/ 792088 h 792088"/>
                  <a:gd name="connsiteX3" fmla="*/ 0 w 1059170"/>
                  <a:gd name="connsiteY3" fmla="*/ 792088 h 792088"/>
                  <a:gd name="connsiteX0-1" fmla="*/ 0 w 1818027"/>
                  <a:gd name="connsiteY0-2" fmla="*/ 810941 h 810941"/>
                  <a:gd name="connsiteX1-3" fmla="*/ 1288442 w 1818027"/>
                  <a:gd name="connsiteY1-4" fmla="*/ 0 h 810941"/>
                  <a:gd name="connsiteX2-5" fmla="*/ 1818027 w 1818027"/>
                  <a:gd name="connsiteY2-6" fmla="*/ 792088 h 810941"/>
                  <a:gd name="connsiteX3-7" fmla="*/ 0 w 1818027"/>
                  <a:gd name="connsiteY3-8" fmla="*/ 810941 h 810941"/>
                  <a:gd name="connsiteX0-9" fmla="*/ 0 w 1818027"/>
                  <a:gd name="connsiteY0-10" fmla="*/ 730813 h 730813"/>
                  <a:gd name="connsiteX1-11" fmla="*/ 383469 w 1818027"/>
                  <a:gd name="connsiteY1-12" fmla="*/ 0 h 730813"/>
                  <a:gd name="connsiteX2-13" fmla="*/ 1818027 w 1818027"/>
                  <a:gd name="connsiteY2-14" fmla="*/ 711960 h 730813"/>
                  <a:gd name="connsiteX3-15" fmla="*/ 0 w 1818027"/>
                  <a:gd name="connsiteY3-16" fmla="*/ 730813 h 730813"/>
                  <a:gd name="connsiteX0-17" fmla="*/ 0 w 1808600"/>
                  <a:gd name="connsiteY0-18" fmla="*/ 730813 h 1060752"/>
                  <a:gd name="connsiteX1-19" fmla="*/ 383469 w 1808600"/>
                  <a:gd name="connsiteY1-20" fmla="*/ 0 h 1060752"/>
                  <a:gd name="connsiteX2-21" fmla="*/ 1808600 w 1808600"/>
                  <a:gd name="connsiteY2-22" fmla="*/ 1060752 h 1060752"/>
                  <a:gd name="connsiteX3-23" fmla="*/ 0 w 1808600"/>
                  <a:gd name="connsiteY3-24" fmla="*/ 730813 h 1060752"/>
                  <a:gd name="connsiteX0-25" fmla="*/ 0 w 1808600"/>
                  <a:gd name="connsiteY0-26" fmla="*/ 730813 h 1060752"/>
                  <a:gd name="connsiteX1-27" fmla="*/ 397609 w 1808600"/>
                  <a:gd name="connsiteY1-28" fmla="*/ 0 h 1060752"/>
                  <a:gd name="connsiteX2-29" fmla="*/ 1808600 w 1808600"/>
                  <a:gd name="connsiteY2-30" fmla="*/ 1060752 h 1060752"/>
                  <a:gd name="connsiteX3-31" fmla="*/ 0 w 1808600"/>
                  <a:gd name="connsiteY3-32" fmla="*/ 730813 h 1060752"/>
                  <a:gd name="connsiteX0-33" fmla="*/ 0 w 1808600"/>
                  <a:gd name="connsiteY0-34" fmla="*/ 730813 h 1060752"/>
                  <a:gd name="connsiteX1-35" fmla="*/ 388182 w 1808600"/>
                  <a:gd name="connsiteY1-36" fmla="*/ 0 h 1060752"/>
                  <a:gd name="connsiteX2-37" fmla="*/ 1808600 w 1808600"/>
                  <a:gd name="connsiteY2-38" fmla="*/ 1060752 h 1060752"/>
                  <a:gd name="connsiteX3-39" fmla="*/ 0 w 1808600"/>
                  <a:gd name="connsiteY3-40" fmla="*/ 730813 h 1060752"/>
                  <a:gd name="connsiteX0-41" fmla="*/ 0 w 2690006"/>
                  <a:gd name="connsiteY0-42" fmla="*/ 0 h 1107650"/>
                  <a:gd name="connsiteX1-43" fmla="*/ 1269588 w 2690006"/>
                  <a:gd name="connsiteY1-44" fmla="*/ 46898 h 1107650"/>
                  <a:gd name="connsiteX2-45" fmla="*/ 2690006 w 2690006"/>
                  <a:gd name="connsiteY2-46" fmla="*/ 1107650 h 1107650"/>
                  <a:gd name="connsiteX3-47" fmla="*/ 0 w 2690006"/>
                  <a:gd name="connsiteY3-48" fmla="*/ 0 h 1107650"/>
                  <a:gd name="connsiteX0-49" fmla="*/ 0 w 2798414"/>
                  <a:gd name="connsiteY0-50" fmla="*/ 0 h 1131217"/>
                  <a:gd name="connsiteX1-51" fmla="*/ 1377996 w 2798414"/>
                  <a:gd name="connsiteY1-52" fmla="*/ 70465 h 1131217"/>
                  <a:gd name="connsiteX2-53" fmla="*/ 2798414 w 2798414"/>
                  <a:gd name="connsiteY2-54" fmla="*/ 1131217 h 1131217"/>
                  <a:gd name="connsiteX3-55" fmla="*/ 0 w 2798414"/>
                  <a:gd name="connsiteY3-56" fmla="*/ 0 h 1131217"/>
                  <a:gd name="connsiteX0-57" fmla="*/ 0 w 1417387"/>
                  <a:gd name="connsiteY0-58" fmla="*/ 0 h 1065230"/>
                  <a:gd name="connsiteX1-59" fmla="*/ 1377996 w 1417387"/>
                  <a:gd name="connsiteY1-60" fmla="*/ 70465 h 1065230"/>
                  <a:gd name="connsiteX2-61" fmla="*/ 1417387 w 1417387"/>
                  <a:gd name="connsiteY2-62" fmla="*/ 1065230 h 1065230"/>
                  <a:gd name="connsiteX3-63" fmla="*/ 0 w 1417387"/>
                  <a:gd name="connsiteY3-64" fmla="*/ 0 h 1065230"/>
                  <a:gd name="connsiteX0-65" fmla="*/ 0 w 2245262"/>
                  <a:gd name="connsiteY0-66" fmla="*/ 0 h 1065230"/>
                  <a:gd name="connsiteX1-67" fmla="*/ 2245262 w 2245262"/>
                  <a:gd name="connsiteY1-68" fmla="*/ 456964 h 1065230"/>
                  <a:gd name="connsiteX2-69" fmla="*/ 1417387 w 2245262"/>
                  <a:gd name="connsiteY2-70" fmla="*/ 1065230 h 1065230"/>
                  <a:gd name="connsiteX3-71" fmla="*/ 0 w 2245262"/>
                  <a:gd name="connsiteY3-72" fmla="*/ 0 h 1065230"/>
                  <a:gd name="connsiteX0-73" fmla="*/ 0 w 1495831"/>
                  <a:gd name="connsiteY0-74" fmla="*/ 250047 h 1315277"/>
                  <a:gd name="connsiteX1-75" fmla="*/ 1495831 w 1495831"/>
                  <a:gd name="connsiteY1-76" fmla="*/ 0 h 1315277"/>
                  <a:gd name="connsiteX2-77" fmla="*/ 1417387 w 1495831"/>
                  <a:gd name="connsiteY2-78" fmla="*/ 1315277 h 1315277"/>
                  <a:gd name="connsiteX3-79" fmla="*/ 0 w 1495831"/>
                  <a:gd name="connsiteY3-80" fmla="*/ 250047 h 1315277"/>
                  <a:gd name="connsiteX0-81" fmla="*/ 0 w 2235836"/>
                  <a:gd name="connsiteY0-82" fmla="*/ 0 h 1065230"/>
                  <a:gd name="connsiteX1-83" fmla="*/ 2235836 w 2235836"/>
                  <a:gd name="connsiteY1-84" fmla="*/ 456964 h 1065230"/>
                  <a:gd name="connsiteX2-85" fmla="*/ 1417387 w 2235836"/>
                  <a:gd name="connsiteY2-86" fmla="*/ 1065230 h 1065230"/>
                  <a:gd name="connsiteX3-87" fmla="*/ 0 w 2235836"/>
                  <a:gd name="connsiteY3-88" fmla="*/ 0 h 1065230"/>
                  <a:gd name="connsiteX0-89" fmla="*/ 0 w 2914566"/>
                  <a:gd name="connsiteY0-90" fmla="*/ 0 h 1564850"/>
                  <a:gd name="connsiteX1-91" fmla="*/ 2914566 w 2914566"/>
                  <a:gd name="connsiteY1-92" fmla="*/ 956584 h 1564850"/>
                  <a:gd name="connsiteX2-93" fmla="*/ 2096117 w 2914566"/>
                  <a:gd name="connsiteY2-94" fmla="*/ 1564850 h 1564850"/>
                  <a:gd name="connsiteX3-95" fmla="*/ 0 w 2914566"/>
                  <a:gd name="connsiteY3-96" fmla="*/ 0 h 1564850"/>
                  <a:gd name="connsiteX0-97" fmla="*/ 0 w 2914566"/>
                  <a:gd name="connsiteY0-98" fmla="*/ 0 h 1131217"/>
                  <a:gd name="connsiteX1-99" fmla="*/ 2914566 w 2914566"/>
                  <a:gd name="connsiteY1-100" fmla="*/ 956584 h 1131217"/>
                  <a:gd name="connsiteX2-101" fmla="*/ 1403247 w 2914566"/>
                  <a:gd name="connsiteY2-102" fmla="*/ 1131217 h 1131217"/>
                  <a:gd name="connsiteX3-103" fmla="*/ 0 w 2914566"/>
                  <a:gd name="connsiteY3-104" fmla="*/ 0 h 1131217"/>
                  <a:gd name="connsiteX0-105" fmla="*/ 0 w 1403247"/>
                  <a:gd name="connsiteY0-106" fmla="*/ 773234 h 1904451"/>
                  <a:gd name="connsiteX1-107" fmla="*/ 1081053 w 1403247"/>
                  <a:gd name="connsiteY1-108" fmla="*/ 0 h 1904451"/>
                  <a:gd name="connsiteX2-109" fmla="*/ 1403247 w 1403247"/>
                  <a:gd name="connsiteY2-110" fmla="*/ 1904451 h 1904451"/>
                  <a:gd name="connsiteX3-111" fmla="*/ 0 w 1403247"/>
                  <a:gd name="connsiteY3-112" fmla="*/ 773234 h 1904451"/>
                  <a:gd name="connsiteX0-113" fmla="*/ 0 w 1733185"/>
                  <a:gd name="connsiteY0-114" fmla="*/ 0 h 1932495"/>
                  <a:gd name="connsiteX1-115" fmla="*/ 1410991 w 1733185"/>
                  <a:gd name="connsiteY1-116" fmla="*/ 28044 h 1932495"/>
                  <a:gd name="connsiteX2-117" fmla="*/ 1733185 w 1733185"/>
                  <a:gd name="connsiteY2-118" fmla="*/ 1932495 h 1932495"/>
                  <a:gd name="connsiteX3-119" fmla="*/ 0 w 1733185"/>
                  <a:gd name="connsiteY3-120" fmla="*/ 0 h 1932495"/>
                  <a:gd name="connsiteX0-121" fmla="*/ 0 w 1410991"/>
                  <a:gd name="connsiteY0-122" fmla="*/ 0 h 1908928"/>
                  <a:gd name="connsiteX1-123" fmla="*/ 1410991 w 1410991"/>
                  <a:gd name="connsiteY1-124" fmla="*/ 28044 h 1908928"/>
                  <a:gd name="connsiteX2-125" fmla="*/ 319164 w 1410991"/>
                  <a:gd name="connsiteY2-126" fmla="*/ 1908928 h 1908928"/>
                  <a:gd name="connsiteX3-127" fmla="*/ 0 w 1410991"/>
                  <a:gd name="connsiteY3-128" fmla="*/ 0 h 1908928"/>
                  <a:gd name="connsiteX0-129" fmla="*/ 0 w 355189"/>
                  <a:gd name="connsiteY0-130" fmla="*/ 61510 h 1970438"/>
                  <a:gd name="connsiteX1-131" fmla="*/ 355189 w 355189"/>
                  <a:gd name="connsiteY1-132" fmla="*/ 0 h 1970438"/>
                  <a:gd name="connsiteX2-133" fmla="*/ 319164 w 355189"/>
                  <a:gd name="connsiteY2-134" fmla="*/ 1970438 h 1970438"/>
                  <a:gd name="connsiteX3-135" fmla="*/ 0 w 355189"/>
                  <a:gd name="connsiteY3-136" fmla="*/ 61510 h 1970438"/>
                  <a:gd name="connsiteX0-137" fmla="*/ 0 w 355189"/>
                  <a:gd name="connsiteY0-138" fmla="*/ 61510 h 1970438"/>
                  <a:gd name="connsiteX1-139" fmla="*/ 355189 w 355189"/>
                  <a:gd name="connsiteY1-140" fmla="*/ 0 h 1970438"/>
                  <a:gd name="connsiteX2-141" fmla="*/ 339920 w 355189"/>
                  <a:gd name="connsiteY2-142" fmla="*/ 857498 h 1970438"/>
                  <a:gd name="connsiteX3-143" fmla="*/ 319164 w 355189"/>
                  <a:gd name="connsiteY3-144" fmla="*/ 1970438 h 1970438"/>
                  <a:gd name="connsiteX4" fmla="*/ 0 w 355189"/>
                  <a:gd name="connsiteY4" fmla="*/ 61510 h 1970438"/>
                  <a:gd name="connsiteX0-145" fmla="*/ 0 w 1141198"/>
                  <a:gd name="connsiteY0-146" fmla="*/ 61510 h 1970438"/>
                  <a:gd name="connsiteX1-147" fmla="*/ 355189 w 1141198"/>
                  <a:gd name="connsiteY1-148" fmla="*/ 0 h 1970438"/>
                  <a:gd name="connsiteX2-149" fmla="*/ 1141198 w 1141198"/>
                  <a:gd name="connsiteY2-150" fmla="*/ 1380686 h 1970438"/>
                  <a:gd name="connsiteX3-151" fmla="*/ 319164 w 1141198"/>
                  <a:gd name="connsiteY3-152" fmla="*/ 1970438 h 1970438"/>
                  <a:gd name="connsiteX4-153" fmla="*/ 0 w 1141198"/>
                  <a:gd name="connsiteY4-154" fmla="*/ 61510 h 1970438"/>
                  <a:gd name="connsiteX0-155" fmla="*/ 0 w 2055598"/>
                  <a:gd name="connsiteY0-156" fmla="*/ 645972 h 1970438"/>
                  <a:gd name="connsiteX1-157" fmla="*/ 1269589 w 2055598"/>
                  <a:gd name="connsiteY1-158" fmla="*/ 0 h 1970438"/>
                  <a:gd name="connsiteX2-159" fmla="*/ 2055598 w 2055598"/>
                  <a:gd name="connsiteY2-160" fmla="*/ 1380686 h 1970438"/>
                  <a:gd name="connsiteX3-161" fmla="*/ 1233564 w 2055598"/>
                  <a:gd name="connsiteY3-162" fmla="*/ 1970438 h 1970438"/>
                  <a:gd name="connsiteX4-163" fmla="*/ 0 w 2055598"/>
                  <a:gd name="connsiteY4-164" fmla="*/ 645972 h 1970438"/>
                  <a:gd name="connsiteX0-165" fmla="*/ 0 w 2055598"/>
                  <a:gd name="connsiteY0-166" fmla="*/ 85077 h 1409543"/>
                  <a:gd name="connsiteX1-167" fmla="*/ 317482 w 2055598"/>
                  <a:gd name="connsiteY1-168" fmla="*/ 0 h 1409543"/>
                  <a:gd name="connsiteX2-169" fmla="*/ 2055598 w 2055598"/>
                  <a:gd name="connsiteY2-170" fmla="*/ 819791 h 1409543"/>
                  <a:gd name="connsiteX3-171" fmla="*/ 1233564 w 2055598"/>
                  <a:gd name="connsiteY3-172" fmla="*/ 1409543 h 1409543"/>
                  <a:gd name="connsiteX4-173" fmla="*/ 0 w 2055598"/>
                  <a:gd name="connsiteY4-174" fmla="*/ 85077 h 1409543"/>
                  <a:gd name="connsiteX0-175" fmla="*/ 1043009 w 3098607"/>
                  <a:gd name="connsiteY0-176" fmla="*/ 85077 h 853361"/>
                  <a:gd name="connsiteX1-177" fmla="*/ 1360491 w 3098607"/>
                  <a:gd name="connsiteY1-178" fmla="*/ 0 h 853361"/>
                  <a:gd name="connsiteX2-179" fmla="*/ 3098607 w 3098607"/>
                  <a:gd name="connsiteY2-180" fmla="*/ 819791 h 853361"/>
                  <a:gd name="connsiteX3-181" fmla="*/ 0 w 3098607"/>
                  <a:gd name="connsiteY3-182" fmla="*/ 853361 h 853361"/>
                  <a:gd name="connsiteX4-183" fmla="*/ 1043009 w 3098607"/>
                  <a:gd name="connsiteY4-184" fmla="*/ 85077 h 853361"/>
                  <a:gd name="connsiteX0-185" fmla="*/ 1043009 w 1360491"/>
                  <a:gd name="connsiteY0-186" fmla="*/ 85077 h 853361"/>
                  <a:gd name="connsiteX1-187" fmla="*/ 1360491 w 1360491"/>
                  <a:gd name="connsiteY1-188" fmla="*/ 0 h 853361"/>
                  <a:gd name="connsiteX2-189" fmla="*/ 737193 w 1360491"/>
                  <a:gd name="connsiteY2-190" fmla="*/ 744377 h 853361"/>
                  <a:gd name="connsiteX3-191" fmla="*/ 0 w 1360491"/>
                  <a:gd name="connsiteY3-192" fmla="*/ 853361 h 853361"/>
                  <a:gd name="connsiteX4-193" fmla="*/ 1043009 w 1360491"/>
                  <a:gd name="connsiteY4-194" fmla="*/ 85077 h 853361"/>
                  <a:gd name="connsiteX0-195" fmla="*/ 1043009 w 1379345"/>
                  <a:gd name="connsiteY0-196" fmla="*/ 85077 h 853361"/>
                  <a:gd name="connsiteX1-197" fmla="*/ 1379345 w 1379345"/>
                  <a:gd name="connsiteY1-198" fmla="*/ 0 h 853361"/>
                  <a:gd name="connsiteX2-199" fmla="*/ 737193 w 1379345"/>
                  <a:gd name="connsiteY2-200" fmla="*/ 744377 h 853361"/>
                  <a:gd name="connsiteX3-201" fmla="*/ 0 w 1379345"/>
                  <a:gd name="connsiteY3-202" fmla="*/ 853361 h 853361"/>
                  <a:gd name="connsiteX4-203" fmla="*/ 1043009 w 1379345"/>
                  <a:gd name="connsiteY4-204" fmla="*/ 85077 h 853361"/>
                  <a:gd name="connsiteX0-205" fmla="*/ 1043009 w 1379345"/>
                  <a:gd name="connsiteY0-206" fmla="*/ 85077 h 853361"/>
                  <a:gd name="connsiteX1-207" fmla="*/ 1379345 w 1379345"/>
                  <a:gd name="connsiteY1-208" fmla="*/ 0 h 853361"/>
                  <a:gd name="connsiteX2-209" fmla="*/ 737193 w 1379345"/>
                  <a:gd name="connsiteY2-210" fmla="*/ 744377 h 853361"/>
                  <a:gd name="connsiteX3-211" fmla="*/ 0 w 1379345"/>
                  <a:gd name="connsiteY3-212" fmla="*/ 853361 h 853361"/>
                  <a:gd name="connsiteX4-213" fmla="*/ 1043009 w 1379345"/>
                  <a:gd name="connsiteY4-214" fmla="*/ 85077 h 853361"/>
                  <a:gd name="connsiteX0-215" fmla="*/ 1035865 w 1372201"/>
                  <a:gd name="connsiteY0-216" fmla="*/ 85077 h 846217"/>
                  <a:gd name="connsiteX1-217" fmla="*/ 1372201 w 1372201"/>
                  <a:gd name="connsiteY1-218" fmla="*/ 0 h 846217"/>
                  <a:gd name="connsiteX2-219" fmla="*/ 730049 w 1372201"/>
                  <a:gd name="connsiteY2-220" fmla="*/ 744377 h 846217"/>
                  <a:gd name="connsiteX3-221" fmla="*/ 0 w 1372201"/>
                  <a:gd name="connsiteY3-222" fmla="*/ 846217 h 846217"/>
                  <a:gd name="connsiteX4-223" fmla="*/ 1035865 w 1372201"/>
                  <a:gd name="connsiteY4-224" fmla="*/ 85077 h 846217"/>
                  <a:gd name="connsiteX0-225" fmla="*/ 1026340 w 1362676"/>
                  <a:gd name="connsiteY0-226" fmla="*/ 85077 h 843835"/>
                  <a:gd name="connsiteX1-227" fmla="*/ 1362676 w 1362676"/>
                  <a:gd name="connsiteY1-228" fmla="*/ 0 h 843835"/>
                  <a:gd name="connsiteX2-229" fmla="*/ 720524 w 1362676"/>
                  <a:gd name="connsiteY2-230" fmla="*/ 744377 h 843835"/>
                  <a:gd name="connsiteX3-231" fmla="*/ 0 w 1362676"/>
                  <a:gd name="connsiteY3-232" fmla="*/ 843835 h 843835"/>
                  <a:gd name="connsiteX4-233" fmla="*/ 1026340 w 1362676"/>
                  <a:gd name="connsiteY4-234" fmla="*/ 85077 h 843835"/>
                  <a:gd name="connsiteX0-235" fmla="*/ 1028722 w 1365058"/>
                  <a:gd name="connsiteY0-236" fmla="*/ 85077 h 843835"/>
                  <a:gd name="connsiteX1-237" fmla="*/ 1365058 w 1365058"/>
                  <a:gd name="connsiteY1-238" fmla="*/ 0 h 843835"/>
                  <a:gd name="connsiteX2-239" fmla="*/ 722906 w 1365058"/>
                  <a:gd name="connsiteY2-240" fmla="*/ 744377 h 843835"/>
                  <a:gd name="connsiteX3-241" fmla="*/ 0 w 1365058"/>
                  <a:gd name="connsiteY3-242" fmla="*/ 843835 h 843835"/>
                  <a:gd name="connsiteX4-243" fmla="*/ 1028722 w 1365058"/>
                  <a:gd name="connsiteY4-244" fmla="*/ 85077 h 843835"/>
                  <a:gd name="connsiteX0-245" fmla="*/ 1028722 w 1362677"/>
                  <a:gd name="connsiteY0-246" fmla="*/ 80314 h 839072"/>
                  <a:gd name="connsiteX1-247" fmla="*/ 1362677 w 1362677"/>
                  <a:gd name="connsiteY1-248" fmla="*/ 0 h 839072"/>
                  <a:gd name="connsiteX2-249" fmla="*/ 722906 w 1362677"/>
                  <a:gd name="connsiteY2-250" fmla="*/ 739614 h 839072"/>
                  <a:gd name="connsiteX3-251" fmla="*/ 0 w 1362677"/>
                  <a:gd name="connsiteY3-252" fmla="*/ 839072 h 839072"/>
                  <a:gd name="connsiteX4-253" fmla="*/ 1028722 w 1362677"/>
                  <a:gd name="connsiteY4-254" fmla="*/ 80314 h 839072"/>
                </a:gdLst>
                <a:ahLst/>
                <a:cxnLst>
                  <a:cxn ang="0">
                    <a:pos x="connsiteX0-1" y="connsiteY0-2"/>
                  </a:cxn>
                  <a:cxn ang="0">
                    <a:pos x="connsiteX1-3" y="connsiteY1-4"/>
                  </a:cxn>
                  <a:cxn ang="0">
                    <a:pos x="connsiteX2-5" y="connsiteY2-6"/>
                  </a:cxn>
                  <a:cxn ang="0">
                    <a:pos x="connsiteX3-7" y="connsiteY3-8"/>
                  </a:cxn>
                  <a:cxn ang="0">
                    <a:pos x="connsiteX4-153" y="connsiteY4-154"/>
                  </a:cxn>
                </a:cxnLst>
                <a:rect l="l" t="t" r="r" b="b"/>
                <a:pathLst>
                  <a:path w="1362677" h="839072">
                    <a:moveTo>
                      <a:pt x="1028722" y="80314"/>
                    </a:moveTo>
                    <a:lnTo>
                      <a:pt x="1362677" y="0"/>
                    </a:lnTo>
                    <a:lnTo>
                      <a:pt x="722906" y="739614"/>
                    </a:lnTo>
                    <a:lnTo>
                      <a:pt x="0" y="839072"/>
                    </a:lnTo>
                    <a:lnTo>
                      <a:pt x="1028722" y="80314"/>
                    </a:lnTo>
                    <a:close/>
                  </a:path>
                </a:pathLst>
              </a:cu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8" name="等腰三角形 8"/>
              <p:cNvSpPr/>
              <p:nvPr/>
            </p:nvSpPr>
            <p:spPr>
              <a:xfrm>
                <a:off x="3711646" y="1619128"/>
                <a:ext cx="1028390" cy="1680539"/>
              </a:xfrm>
              <a:custGeom>
                <a:avLst/>
                <a:gdLst>
                  <a:gd name="connsiteX0" fmla="*/ 0 w 1059170"/>
                  <a:gd name="connsiteY0" fmla="*/ 792088 h 792088"/>
                  <a:gd name="connsiteX1" fmla="*/ 529585 w 1059170"/>
                  <a:gd name="connsiteY1" fmla="*/ 0 h 792088"/>
                  <a:gd name="connsiteX2" fmla="*/ 1059170 w 1059170"/>
                  <a:gd name="connsiteY2" fmla="*/ 792088 h 792088"/>
                  <a:gd name="connsiteX3" fmla="*/ 0 w 1059170"/>
                  <a:gd name="connsiteY3" fmla="*/ 792088 h 792088"/>
                  <a:gd name="connsiteX0-1" fmla="*/ 0 w 1818027"/>
                  <a:gd name="connsiteY0-2" fmla="*/ 810941 h 810941"/>
                  <a:gd name="connsiteX1-3" fmla="*/ 1288442 w 1818027"/>
                  <a:gd name="connsiteY1-4" fmla="*/ 0 h 810941"/>
                  <a:gd name="connsiteX2-5" fmla="*/ 1818027 w 1818027"/>
                  <a:gd name="connsiteY2-6" fmla="*/ 792088 h 810941"/>
                  <a:gd name="connsiteX3-7" fmla="*/ 0 w 1818027"/>
                  <a:gd name="connsiteY3-8" fmla="*/ 810941 h 810941"/>
                  <a:gd name="connsiteX0-9" fmla="*/ 0 w 1818027"/>
                  <a:gd name="connsiteY0-10" fmla="*/ 730813 h 730813"/>
                  <a:gd name="connsiteX1-11" fmla="*/ 383469 w 1818027"/>
                  <a:gd name="connsiteY1-12" fmla="*/ 0 h 730813"/>
                  <a:gd name="connsiteX2-13" fmla="*/ 1818027 w 1818027"/>
                  <a:gd name="connsiteY2-14" fmla="*/ 711960 h 730813"/>
                  <a:gd name="connsiteX3-15" fmla="*/ 0 w 1818027"/>
                  <a:gd name="connsiteY3-16" fmla="*/ 730813 h 730813"/>
                  <a:gd name="connsiteX0-17" fmla="*/ 0 w 1808600"/>
                  <a:gd name="connsiteY0-18" fmla="*/ 730813 h 1060752"/>
                  <a:gd name="connsiteX1-19" fmla="*/ 383469 w 1808600"/>
                  <a:gd name="connsiteY1-20" fmla="*/ 0 h 1060752"/>
                  <a:gd name="connsiteX2-21" fmla="*/ 1808600 w 1808600"/>
                  <a:gd name="connsiteY2-22" fmla="*/ 1060752 h 1060752"/>
                  <a:gd name="connsiteX3-23" fmla="*/ 0 w 1808600"/>
                  <a:gd name="connsiteY3-24" fmla="*/ 730813 h 1060752"/>
                  <a:gd name="connsiteX0-25" fmla="*/ 0 w 1808600"/>
                  <a:gd name="connsiteY0-26" fmla="*/ 730813 h 1060752"/>
                  <a:gd name="connsiteX1-27" fmla="*/ 397609 w 1808600"/>
                  <a:gd name="connsiteY1-28" fmla="*/ 0 h 1060752"/>
                  <a:gd name="connsiteX2-29" fmla="*/ 1808600 w 1808600"/>
                  <a:gd name="connsiteY2-30" fmla="*/ 1060752 h 1060752"/>
                  <a:gd name="connsiteX3-31" fmla="*/ 0 w 1808600"/>
                  <a:gd name="connsiteY3-32" fmla="*/ 730813 h 1060752"/>
                  <a:gd name="connsiteX0-33" fmla="*/ 0 w 1808600"/>
                  <a:gd name="connsiteY0-34" fmla="*/ 730813 h 1060752"/>
                  <a:gd name="connsiteX1-35" fmla="*/ 388182 w 1808600"/>
                  <a:gd name="connsiteY1-36" fmla="*/ 0 h 1060752"/>
                  <a:gd name="connsiteX2-37" fmla="*/ 1808600 w 1808600"/>
                  <a:gd name="connsiteY2-38" fmla="*/ 1060752 h 1060752"/>
                  <a:gd name="connsiteX3-39" fmla="*/ 0 w 1808600"/>
                  <a:gd name="connsiteY3-40" fmla="*/ 730813 h 1060752"/>
                  <a:gd name="connsiteX0-41" fmla="*/ 714754 w 2523354"/>
                  <a:gd name="connsiteY0-42" fmla="*/ 645972 h 975911"/>
                  <a:gd name="connsiteX1-43" fmla="*/ 0 w 2523354"/>
                  <a:gd name="connsiteY1-44" fmla="*/ 0 h 975911"/>
                  <a:gd name="connsiteX2-45" fmla="*/ 2523354 w 2523354"/>
                  <a:gd name="connsiteY2-46" fmla="*/ 975911 h 975911"/>
                  <a:gd name="connsiteX3-47" fmla="*/ 714754 w 2523354"/>
                  <a:gd name="connsiteY3-48" fmla="*/ 645972 h 975911"/>
                  <a:gd name="connsiteX0-49" fmla="*/ 0 w 3425297"/>
                  <a:gd name="connsiteY0-50" fmla="*/ 1682921 h 1682921"/>
                  <a:gd name="connsiteX1-51" fmla="*/ 901943 w 3425297"/>
                  <a:gd name="connsiteY1-52" fmla="*/ 0 h 1682921"/>
                  <a:gd name="connsiteX2-53" fmla="*/ 3425297 w 3425297"/>
                  <a:gd name="connsiteY2-54" fmla="*/ 975911 h 1682921"/>
                  <a:gd name="connsiteX3-55" fmla="*/ 0 w 3425297"/>
                  <a:gd name="connsiteY3-56" fmla="*/ 1682921 h 1682921"/>
                  <a:gd name="connsiteX0-57" fmla="*/ 0 w 1040315"/>
                  <a:gd name="connsiteY0-58" fmla="*/ 1682921 h 1682921"/>
                  <a:gd name="connsiteX1-59" fmla="*/ 901943 w 1040315"/>
                  <a:gd name="connsiteY1-60" fmla="*/ 0 h 1682921"/>
                  <a:gd name="connsiteX2-61" fmla="*/ 1040315 w 1040315"/>
                  <a:gd name="connsiteY2-62" fmla="*/ 919350 h 1682921"/>
                  <a:gd name="connsiteX3-63" fmla="*/ 0 w 1040315"/>
                  <a:gd name="connsiteY3-64" fmla="*/ 1682921 h 1682921"/>
                  <a:gd name="connsiteX0-65" fmla="*/ 0 w 1030790"/>
                  <a:gd name="connsiteY0-66" fmla="*/ 1680539 h 1680539"/>
                  <a:gd name="connsiteX1-67" fmla="*/ 892418 w 1030790"/>
                  <a:gd name="connsiteY1-68" fmla="*/ 0 h 1680539"/>
                  <a:gd name="connsiteX2-69" fmla="*/ 1030790 w 1030790"/>
                  <a:gd name="connsiteY2-70" fmla="*/ 919350 h 1680539"/>
                  <a:gd name="connsiteX3-71" fmla="*/ 0 w 1030790"/>
                  <a:gd name="connsiteY3-72" fmla="*/ 1680539 h 1680539"/>
                  <a:gd name="connsiteX0-73" fmla="*/ 0 w 1028390"/>
                  <a:gd name="connsiteY0-74" fmla="*/ 1680539 h 1680539"/>
                  <a:gd name="connsiteX1-75" fmla="*/ 892418 w 1028390"/>
                  <a:gd name="connsiteY1-76" fmla="*/ 0 h 1680539"/>
                  <a:gd name="connsiteX2-77" fmla="*/ 1028390 w 1028390"/>
                  <a:gd name="connsiteY2-78" fmla="*/ 928950 h 1680539"/>
                  <a:gd name="connsiteX3-79" fmla="*/ 0 w 1028390"/>
                  <a:gd name="connsiteY3-80" fmla="*/ 1680539 h 1680539"/>
                </a:gdLst>
                <a:ahLst/>
                <a:cxnLst>
                  <a:cxn ang="0">
                    <a:pos x="connsiteX0-1" y="connsiteY0-2"/>
                  </a:cxn>
                  <a:cxn ang="0">
                    <a:pos x="connsiteX1-3" y="connsiteY1-4"/>
                  </a:cxn>
                  <a:cxn ang="0">
                    <a:pos x="connsiteX2-5" y="connsiteY2-6"/>
                  </a:cxn>
                  <a:cxn ang="0">
                    <a:pos x="connsiteX3-7" y="connsiteY3-8"/>
                  </a:cxn>
                </a:cxnLst>
                <a:rect l="l" t="t" r="r" b="b"/>
                <a:pathLst>
                  <a:path w="1028390" h="1680539">
                    <a:moveTo>
                      <a:pt x="0" y="1680539"/>
                    </a:moveTo>
                    <a:lnTo>
                      <a:pt x="892418" y="0"/>
                    </a:lnTo>
                    <a:lnTo>
                      <a:pt x="1028390" y="928950"/>
                    </a:lnTo>
                    <a:lnTo>
                      <a:pt x="0" y="1680539"/>
                    </a:lnTo>
                    <a:close/>
                  </a:path>
                </a:pathLst>
              </a:custGeom>
              <a:gradFill>
                <a:gsLst>
                  <a:gs pos="0">
                    <a:schemeClr val="bg2"/>
                  </a:gs>
                  <a:gs pos="100000">
                    <a:schemeClr val="tx2"/>
                  </a:gs>
                </a:gsLst>
                <a:lin ang="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9" name="等腰三角形 8"/>
              <p:cNvSpPr/>
              <p:nvPr/>
            </p:nvSpPr>
            <p:spPr>
              <a:xfrm>
                <a:off x="4601833" y="1619130"/>
                <a:ext cx="470539" cy="928862"/>
              </a:xfrm>
              <a:custGeom>
                <a:avLst/>
                <a:gdLst>
                  <a:gd name="connsiteX0" fmla="*/ 0 w 1059170"/>
                  <a:gd name="connsiteY0" fmla="*/ 792088 h 792088"/>
                  <a:gd name="connsiteX1" fmla="*/ 529585 w 1059170"/>
                  <a:gd name="connsiteY1" fmla="*/ 0 h 792088"/>
                  <a:gd name="connsiteX2" fmla="*/ 1059170 w 1059170"/>
                  <a:gd name="connsiteY2" fmla="*/ 792088 h 792088"/>
                  <a:gd name="connsiteX3" fmla="*/ 0 w 1059170"/>
                  <a:gd name="connsiteY3" fmla="*/ 792088 h 792088"/>
                  <a:gd name="connsiteX0-1" fmla="*/ 0 w 1818027"/>
                  <a:gd name="connsiteY0-2" fmla="*/ 810941 h 810941"/>
                  <a:gd name="connsiteX1-3" fmla="*/ 1288442 w 1818027"/>
                  <a:gd name="connsiteY1-4" fmla="*/ 0 h 810941"/>
                  <a:gd name="connsiteX2-5" fmla="*/ 1818027 w 1818027"/>
                  <a:gd name="connsiteY2-6" fmla="*/ 792088 h 810941"/>
                  <a:gd name="connsiteX3-7" fmla="*/ 0 w 1818027"/>
                  <a:gd name="connsiteY3-8" fmla="*/ 810941 h 810941"/>
                  <a:gd name="connsiteX0-9" fmla="*/ 0 w 1818027"/>
                  <a:gd name="connsiteY0-10" fmla="*/ 730813 h 730813"/>
                  <a:gd name="connsiteX1-11" fmla="*/ 383469 w 1818027"/>
                  <a:gd name="connsiteY1-12" fmla="*/ 0 h 730813"/>
                  <a:gd name="connsiteX2-13" fmla="*/ 1818027 w 1818027"/>
                  <a:gd name="connsiteY2-14" fmla="*/ 711960 h 730813"/>
                  <a:gd name="connsiteX3-15" fmla="*/ 0 w 1818027"/>
                  <a:gd name="connsiteY3-16" fmla="*/ 730813 h 730813"/>
                  <a:gd name="connsiteX0-17" fmla="*/ 0 w 1808600"/>
                  <a:gd name="connsiteY0-18" fmla="*/ 730813 h 1060752"/>
                  <a:gd name="connsiteX1-19" fmla="*/ 383469 w 1808600"/>
                  <a:gd name="connsiteY1-20" fmla="*/ 0 h 1060752"/>
                  <a:gd name="connsiteX2-21" fmla="*/ 1808600 w 1808600"/>
                  <a:gd name="connsiteY2-22" fmla="*/ 1060752 h 1060752"/>
                  <a:gd name="connsiteX3-23" fmla="*/ 0 w 1808600"/>
                  <a:gd name="connsiteY3-24" fmla="*/ 730813 h 1060752"/>
                  <a:gd name="connsiteX0-25" fmla="*/ 0 w 1808600"/>
                  <a:gd name="connsiteY0-26" fmla="*/ 730813 h 1060752"/>
                  <a:gd name="connsiteX1-27" fmla="*/ 397609 w 1808600"/>
                  <a:gd name="connsiteY1-28" fmla="*/ 0 h 1060752"/>
                  <a:gd name="connsiteX2-29" fmla="*/ 1808600 w 1808600"/>
                  <a:gd name="connsiteY2-30" fmla="*/ 1060752 h 1060752"/>
                  <a:gd name="connsiteX3-31" fmla="*/ 0 w 1808600"/>
                  <a:gd name="connsiteY3-32" fmla="*/ 730813 h 1060752"/>
                  <a:gd name="connsiteX0-33" fmla="*/ 0 w 1808600"/>
                  <a:gd name="connsiteY0-34" fmla="*/ 730813 h 1060752"/>
                  <a:gd name="connsiteX1-35" fmla="*/ 388182 w 1808600"/>
                  <a:gd name="connsiteY1-36" fmla="*/ 0 h 1060752"/>
                  <a:gd name="connsiteX2-37" fmla="*/ 1808600 w 1808600"/>
                  <a:gd name="connsiteY2-38" fmla="*/ 1060752 h 1060752"/>
                  <a:gd name="connsiteX3-39" fmla="*/ 0 w 1808600"/>
                  <a:gd name="connsiteY3-40" fmla="*/ 730813 h 1060752"/>
                  <a:gd name="connsiteX0-41" fmla="*/ 714754 w 2523354"/>
                  <a:gd name="connsiteY0-42" fmla="*/ 645972 h 975911"/>
                  <a:gd name="connsiteX1-43" fmla="*/ 0 w 2523354"/>
                  <a:gd name="connsiteY1-44" fmla="*/ 0 h 975911"/>
                  <a:gd name="connsiteX2-45" fmla="*/ 2523354 w 2523354"/>
                  <a:gd name="connsiteY2-46" fmla="*/ 975911 h 975911"/>
                  <a:gd name="connsiteX3-47" fmla="*/ 714754 w 2523354"/>
                  <a:gd name="connsiteY3-48" fmla="*/ 645972 h 975911"/>
                  <a:gd name="connsiteX0-49" fmla="*/ 0 w 3425297"/>
                  <a:gd name="connsiteY0-50" fmla="*/ 1682921 h 1682921"/>
                  <a:gd name="connsiteX1-51" fmla="*/ 901943 w 3425297"/>
                  <a:gd name="connsiteY1-52" fmla="*/ 0 h 1682921"/>
                  <a:gd name="connsiteX2-53" fmla="*/ 3425297 w 3425297"/>
                  <a:gd name="connsiteY2-54" fmla="*/ 975911 h 1682921"/>
                  <a:gd name="connsiteX3-55" fmla="*/ 0 w 3425297"/>
                  <a:gd name="connsiteY3-56" fmla="*/ 1682921 h 1682921"/>
                  <a:gd name="connsiteX0-57" fmla="*/ 0 w 1040315"/>
                  <a:gd name="connsiteY0-58" fmla="*/ 1682921 h 1682921"/>
                  <a:gd name="connsiteX1-59" fmla="*/ 901943 w 1040315"/>
                  <a:gd name="connsiteY1-60" fmla="*/ 0 h 1682921"/>
                  <a:gd name="connsiteX2-61" fmla="*/ 1040315 w 1040315"/>
                  <a:gd name="connsiteY2-62" fmla="*/ 919350 h 1682921"/>
                  <a:gd name="connsiteX3-63" fmla="*/ 0 w 1040315"/>
                  <a:gd name="connsiteY3-64" fmla="*/ 1682921 h 1682921"/>
                  <a:gd name="connsiteX0-65" fmla="*/ 347109 w 1387424"/>
                  <a:gd name="connsiteY0-66" fmla="*/ 1565086 h 1565086"/>
                  <a:gd name="connsiteX1-67" fmla="*/ 0 w 1387424"/>
                  <a:gd name="connsiteY1-68" fmla="*/ 0 h 1565086"/>
                  <a:gd name="connsiteX2-69" fmla="*/ 1387424 w 1387424"/>
                  <a:gd name="connsiteY2-70" fmla="*/ 801515 h 1565086"/>
                  <a:gd name="connsiteX3-71" fmla="*/ 347109 w 1387424"/>
                  <a:gd name="connsiteY3-72" fmla="*/ 1565086 h 1565086"/>
                  <a:gd name="connsiteX0-73" fmla="*/ 139719 w 1387424"/>
                  <a:gd name="connsiteY0-74" fmla="*/ 900496 h 900496"/>
                  <a:gd name="connsiteX1-75" fmla="*/ 0 w 1387424"/>
                  <a:gd name="connsiteY1-76" fmla="*/ 0 h 900496"/>
                  <a:gd name="connsiteX2-77" fmla="*/ 1387424 w 1387424"/>
                  <a:gd name="connsiteY2-78" fmla="*/ 801515 h 900496"/>
                  <a:gd name="connsiteX3-79" fmla="*/ 139719 w 1387424"/>
                  <a:gd name="connsiteY3-80" fmla="*/ 900496 h 900496"/>
                  <a:gd name="connsiteX0-81" fmla="*/ 139719 w 477737"/>
                  <a:gd name="connsiteY0-82" fmla="*/ 900496 h 900496"/>
                  <a:gd name="connsiteX1-83" fmla="*/ 0 w 477737"/>
                  <a:gd name="connsiteY1-84" fmla="*/ 0 h 900496"/>
                  <a:gd name="connsiteX2-85" fmla="*/ 477737 w 477737"/>
                  <a:gd name="connsiteY2-86" fmla="*/ 843936 h 900496"/>
                  <a:gd name="connsiteX3-87" fmla="*/ 139719 w 477737"/>
                  <a:gd name="connsiteY3-88" fmla="*/ 900496 h 900496"/>
                  <a:gd name="connsiteX0-89" fmla="*/ 139719 w 477737"/>
                  <a:gd name="connsiteY0-90" fmla="*/ 924063 h 924063"/>
                  <a:gd name="connsiteX1-91" fmla="*/ 0 w 477737"/>
                  <a:gd name="connsiteY1-92" fmla="*/ 0 h 924063"/>
                  <a:gd name="connsiteX2-93" fmla="*/ 477737 w 477737"/>
                  <a:gd name="connsiteY2-94" fmla="*/ 843936 h 924063"/>
                  <a:gd name="connsiteX3-95" fmla="*/ 139719 w 477737"/>
                  <a:gd name="connsiteY3-96" fmla="*/ 924063 h 924063"/>
                  <a:gd name="connsiteX0-97" fmla="*/ 139719 w 477737"/>
                  <a:gd name="connsiteY0-98" fmla="*/ 928862 h 928862"/>
                  <a:gd name="connsiteX1-99" fmla="*/ 0 w 477737"/>
                  <a:gd name="connsiteY1-100" fmla="*/ 0 h 928862"/>
                  <a:gd name="connsiteX2-101" fmla="*/ 477737 w 477737"/>
                  <a:gd name="connsiteY2-102" fmla="*/ 843936 h 928862"/>
                  <a:gd name="connsiteX3-103" fmla="*/ 139719 w 477737"/>
                  <a:gd name="connsiteY3-104" fmla="*/ 928862 h 928862"/>
                  <a:gd name="connsiteX0-105" fmla="*/ 132520 w 470538"/>
                  <a:gd name="connsiteY0-106" fmla="*/ 928862 h 928862"/>
                  <a:gd name="connsiteX1-107" fmla="*/ 0 w 470538"/>
                  <a:gd name="connsiteY1-108" fmla="*/ 0 h 928862"/>
                  <a:gd name="connsiteX2-109" fmla="*/ 470538 w 470538"/>
                  <a:gd name="connsiteY2-110" fmla="*/ 843936 h 928862"/>
                  <a:gd name="connsiteX3-111" fmla="*/ 132520 w 470538"/>
                  <a:gd name="connsiteY3-112" fmla="*/ 928862 h 928862"/>
                </a:gdLst>
                <a:ahLst/>
                <a:cxnLst>
                  <a:cxn ang="0">
                    <a:pos x="connsiteX0-1" y="connsiteY0-2"/>
                  </a:cxn>
                  <a:cxn ang="0">
                    <a:pos x="connsiteX1-3" y="connsiteY1-4"/>
                  </a:cxn>
                  <a:cxn ang="0">
                    <a:pos x="connsiteX2-5" y="connsiteY2-6"/>
                  </a:cxn>
                  <a:cxn ang="0">
                    <a:pos x="connsiteX3-7" y="connsiteY3-8"/>
                  </a:cxn>
                </a:cxnLst>
                <a:rect l="l" t="t" r="r" b="b"/>
                <a:pathLst>
                  <a:path w="470538" h="928862">
                    <a:moveTo>
                      <a:pt x="132520" y="928862"/>
                    </a:moveTo>
                    <a:lnTo>
                      <a:pt x="0" y="0"/>
                    </a:lnTo>
                    <a:lnTo>
                      <a:pt x="470538" y="843936"/>
                    </a:lnTo>
                    <a:lnTo>
                      <a:pt x="132520" y="928862"/>
                    </a:lnTo>
                    <a:close/>
                  </a:path>
                </a:pathLst>
              </a:custGeom>
              <a:gradFill>
                <a:gsLst>
                  <a:gs pos="24000">
                    <a:schemeClr val="bg2">
                      <a:lumMod val="64000"/>
                      <a:lumOff val="36000"/>
                    </a:schemeClr>
                  </a:gs>
                  <a:gs pos="100000">
                    <a:schemeClr val="tx2"/>
                  </a:gs>
                </a:gsLst>
                <a:lin ang="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10" name="等腰三角形 8"/>
              <p:cNvSpPr/>
              <p:nvPr/>
            </p:nvSpPr>
            <p:spPr>
              <a:xfrm>
                <a:off x="3715061" y="1619128"/>
                <a:ext cx="894532" cy="1680539"/>
              </a:xfrm>
              <a:custGeom>
                <a:avLst/>
                <a:gdLst/>
                <a:ahLst/>
                <a:cxnLst/>
                <a:rect l="l" t="t" r="r" b="b"/>
                <a:pathLst>
                  <a:path w="894532" h="1680539">
                    <a:moveTo>
                      <a:pt x="892418" y="0"/>
                    </a:moveTo>
                    <a:lnTo>
                      <a:pt x="894532" y="14045"/>
                    </a:lnTo>
                    <a:cubicBezTo>
                      <a:pt x="683384" y="377592"/>
                      <a:pt x="562167" y="806849"/>
                      <a:pt x="560747" y="1266455"/>
                    </a:cubicBezTo>
                    <a:lnTo>
                      <a:pt x="0" y="1680539"/>
                    </a:lnTo>
                    <a:close/>
                  </a:path>
                </a:pathLst>
              </a:custGeom>
              <a:gradFill>
                <a:gsLst>
                  <a:gs pos="95000">
                    <a:schemeClr val="bg1">
                      <a:alpha val="20000"/>
                    </a:schemeClr>
                  </a:gs>
                  <a:gs pos="0">
                    <a:schemeClr val="bg1">
                      <a:alpha val="20000"/>
                    </a:schemeClr>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grpSp>
          <p:nvGrpSpPr>
            <p:cNvPr id="11" name="组合 10"/>
            <p:cNvGrpSpPr/>
            <p:nvPr/>
          </p:nvGrpSpPr>
          <p:grpSpPr>
            <a:xfrm>
              <a:off x="5723" y="3694"/>
              <a:ext cx="4093" cy="3640"/>
              <a:chOff x="3677245" y="2531438"/>
              <a:chExt cx="2223935" cy="1977582"/>
            </a:xfrm>
          </p:grpSpPr>
          <p:sp>
            <p:nvSpPr>
              <p:cNvPr id="12" name="等腰三角形 8"/>
              <p:cNvSpPr/>
              <p:nvPr/>
            </p:nvSpPr>
            <p:spPr>
              <a:xfrm>
                <a:off x="3677245" y="2595039"/>
                <a:ext cx="1403247" cy="1909213"/>
              </a:xfrm>
              <a:custGeom>
                <a:avLst/>
                <a:gdLst>
                  <a:gd name="connsiteX0" fmla="*/ 0 w 1059170"/>
                  <a:gd name="connsiteY0" fmla="*/ 792088 h 792088"/>
                  <a:gd name="connsiteX1" fmla="*/ 529585 w 1059170"/>
                  <a:gd name="connsiteY1" fmla="*/ 0 h 792088"/>
                  <a:gd name="connsiteX2" fmla="*/ 1059170 w 1059170"/>
                  <a:gd name="connsiteY2" fmla="*/ 792088 h 792088"/>
                  <a:gd name="connsiteX3" fmla="*/ 0 w 1059170"/>
                  <a:gd name="connsiteY3" fmla="*/ 792088 h 792088"/>
                  <a:gd name="connsiteX0-1" fmla="*/ 0 w 1818027"/>
                  <a:gd name="connsiteY0-2" fmla="*/ 810941 h 810941"/>
                  <a:gd name="connsiteX1-3" fmla="*/ 1288442 w 1818027"/>
                  <a:gd name="connsiteY1-4" fmla="*/ 0 h 810941"/>
                  <a:gd name="connsiteX2-5" fmla="*/ 1818027 w 1818027"/>
                  <a:gd name="connsiteY2-6" fmla="*/ 792088 h 810941"/>
                  <a:gd name="connsiteX3-7" fmla="*/ 0 w 1818027"/>
                  <a:gd name="connsiteY3-8" fmla="*/ 810941 h 810941"/>
                  <a:gd name="connsiteX0-9" fmla="*/ 0 w 1818027"/>
                  <a:gd name="connsiteY0-10" fmla="*/ 730813 h 730813"/>
                  <a:gd name="connsiteX1-11" fmla="*/ 383469 w 1818027"/>
                  <a:gd name="connsiteY1-12" fmla="*/ 0 h 730813"/>
                  <a:gd name="connsiteX2-13" fmla="*/ 1818027 w 1818027"/>
                  <a:gd name="connsiteY2-14" fmla="*/ 711960 h 730813"/>
                  <a:gd name="connsiteX3-15" fmla="*/ 0 w 1818027"/>
                  <a:gd name="connsiteY3-16" fmla="*/ 730813 h 730813"/>
                  <a:gd name="connsiteX0-17" fmla="*/ 0 w 1808600"/>
                  <a:gd name="connsiteY0-18" fmla="*/ 730813 h 1060752"/>
                  <a:gd name="connsiteX1-19" fmla="*/ 383469 w 1808600"/>
                  <a:gd name="connsiteY1-20" fmla="*/ 0 h 1060752"/>
                  <a:gd name="connsiteX2-21" fmla="*/ 1808600 w 1808600"/>
                  <a:gd name="connsiteY2-22" fmla="*/ 1060752 h 1060752"/>
                  <a:gd name="connsiteX3-23" fmla="*/ 0 w 1808600"/>
                  <a:gd name="connsiteY3-24" fmla="*/ 730813 h 1060752"/>
                  <a:gd name="connsiteX0-25" fmla="*/ 0 w 1808600"/>
                  <a:gd name="connsiteY0-26" fmla="*/ 730813 h 1060752"/>
                  <a:gd name="connsiteX1-27" fmla="*/ 397609 w 1808600"/>
                  <a:gd name="connsiteY1-28" fmla="*/ 0 h 1060752"/>
                  <a:gd name="connsiteX2-29" fmla="*/ 1808600 w 1808600"/>
                  <a:gd name="connsiteY2-30" fmla="*/ 1060752 h 1060752"/>
                  <a:gd name="connsiteX3-31" fmla="*/ 0 w 1808600"/>
                  <a:gd name="connsiteY3-32" fmla="*/ 730813 h 1060752"/>
                  <a:gd name="connsiteX0-33" fmla="*/ 0 w 1808600"/>
                  <a:gd name="connsiteY0-34" fmla="*/ 730813 h 1060752"/>
                  <a:gd name="connsiteX1-35" fmla="*/ 388182 w 1808600"/>
                  <a:gd name="connsiteY1-36" fmla="*/ 0 h 1060752"/>
                  <a:gd name="connsiteX2-37" fmla="*/ 1808600 w 1808600"/>
                  <a:gd name="connsiteY2-38" fmla="*/ 1060752 h 1060752"/>
                  <a:gd name="connsiteX3-39" fmla="*/ 0 w 1808600"/>
                  <a:gd name="connsiteY3-40" fmla="*/ 730813 h 1060752"/>
                  <a:gd name="connsiteX0-41" fmla="*/ 0 w 2690006"/>
                  <a:gd name="connsiteY0-42" fmla="*/ 0 h 1107650"/>
                  <a:gd name="connsiteX1-43" fmla="*/ 1269588 w 2690006"/>
                  <a:gd name="connsiteY1-44" fmla="*/ 46898 h 1107650"/>
                  <a:gd name="connsiteX2-45" fmla="*/ 2690006 w 2690006"/>
                  <a:gd name="connsiteY2-46" fmla="*/ 1107650 h 1107650"/>
                  <a:gd name="connsiteX3-47" fmla="*/ 0 w 2690006"/>
                  <a:gd name="connsiteY3-48" fmla="*/ 0 h 1107650"/>
                  <a:gd name="connsiteX0-49" fmla="*/ 0 w 2798414"/>
                  <a:gd name="connsiteY0-50" fmla="*/ 0 h 1131217"/>
                  <a:gd name="connsiteX1-51" fmla="*/ 1377996 w 2798414"/>
                  <a:gd name="connsiteY1-52" fmla="*/ 70465 h 1131217"/>
                  <a:gd name="connsiteX2-53" fmla="*/ 2798414 w 2798414"/>
                  <a:gd name="connsiteY2-54" fmla="*/ 1131217 h 1131217"/>
                  <a:gd name="connsiteX3-55" fmla="*/ 0 w 2798414"/>
                  <a:gd name="connsiteY3-56" fmla="*/ 0 h 1131217"/>
                  <a:gd name="connsiteX0-57" fmla="*/ 0 w 1417387"/>
                  <a:gd name="connsiteY0-58" fmla="*/ 0 h 1065230"/>
                  <a:gd name="connsiteX1-59" fmla="*/ 1377996 w 1417387"/>
                  <a:gd name="connsiteY1-60" fmla="*/ 70465 h 1065230"/>
                  <a:gd name="connsiteX2-61" fmla="*/ 1417387 w 1417387"/>
                  <a:gd name="connsiteY2-62" fmla="*/ 1065230 h 1065230"/>
                  <a:gd name="connsiteX3-63" fmla="*/ 0 w 1417387"/>
                  <a:gd name="connsiteY3-64" fmla="*/ 0 h 1065230"/>
                  <a:gd name="connsiteX0-65" fmla="*/ 0 w 2245262"/>
                  <a:gd name="connsiteY0-66" fmla="*/ 0 h 1065230"/>
                  <a:gd name="connsiteX1-67" fmla="*/ 2245262 w 2245262"/>
                  <a:gd name="connsiteY1-68" fmla="*/ 456964 h 1065230"/>
                  <a:gd name="connsiteX2-69" fmla="*/ 1417387 w 2245262"/>
                  <a:gd name="connsiteY2-70" fmla="*/ 1065230 h 1065230"/>
                  <a:gd name="connsiteX3-71" fmla="*/ 0 w 2245262"/>
                  <a:gd name="connsiteY3-72" fmla="*/ 0 h 1065230"/>
                  <a:gd name="connsiteX0-73" fmla="*/ 0 w 1495831"/>
                  <a:gd name="connsiteY0-74" fmla="*/ 250047 h 1315277"/>
                  <a:gd name="connsiteX1-75" fmla="*/ 1495831 w 1495831"/>
                  <a:gd name="connsiteY1-76" fmla="*/ 0 h 1315277"/>
                  <a:gd name="connsiteX2-77" fmla="*/ 1417387 w 1495831"/>
                  <a:gd name="connsiteY2-78" fmla="*/ 1315277 h 1315277"/>
                  <a:gd name="connsiteX3-79" fmla="*/ 0 w 1495831"/>
                  <a:gd name="connsiteY3-80" fmla="*/ 250047 h 1315277"/>
                  <a:gd name="connsiteX0-81" fmla="*/ 0 w 2235836"/>
                  <a:gd name="connsiteY0-82" fmla="*/ 0 h 1065230"/>
                  <a:gd name="connsiteX1-83" fmla="*/ 2235836 w 2235836"/>
                  <a:gd name="connsiteY1-84" fmla="*/ 456964 h 1065230"/>
                  <a:gd name="connsiteX2-85" fmla="*/ 1417387 w 2235836"/>
                  <a:gd name="connsiteY2-86" fmla="*/ 1065230 h 1065230"/>
                  <a:gd name="connsiteX3-87" fmla="*/ 0 w 2235836"/>
                  <a:gd name="connsiteY3-88" fmla="*/ 0 h 1065230"/>
                  <a:gd name="connsiteX0-89" fmla="*/ 0 w 2914566"/>
                  <a:gd name="connsiteY0-90" fmla="*/ 0 h 1564850"/>
                  <a:gd name="connsiteX1-91" fmla="*/ 2914566 w 2914566"/>
                  <a:gd name="connsiteY1-92" fmla="*/ 956584 h 1564850"/>
                  <a:gd name="connsiteX2-93" fmla="*/ 2096117 w 2914566"/>
                  <a:gd name="connsiteY2-94" fmla="*/ 1564850 h 1564850"/>
                  <a:gd name="connsiteX3-95" fmla="*/ 0 w 2914566"/>
                  <a:gd name="connsiteY3-96" fmla="*/ 0 h 1564850"/>
                  <a:gd name="connsiteX0-97" fmla="*/ 0 w 2914566"/>
                  <a:gd name="connsiteY0-98" fmla="*/ 0 h 1131217"/>
                  <a:gd name="connsiteX1-99" fmla="*/ 2914566 w 2914566"/>
                  <a:gd name="connsiteY1-100" fmla="*/ 956584 h 1131217"/>
                  <a:gd name="connsiteX2-101" fmla="*/ 1403247 w 2914566"/>
                  <a:gd name="connsiteY2-102" fmla="*/ 1131217 h 1131217"/>
                  <a:gd name="connsiteX3-103" fmla="*/ 0 w 2914566"/>
                  <a:gd name="connsiteY3-104" fmla="*/ 0 h 1131217"/>
                  <a:gd name="connsiteX0-105" fmla="*/ 0 w 1403247"/>
                  <a:gd name="connsiteY0-106" fmla="*/ 773234 h 1904451"/>
                  <a:gd name="connsiteX1-107" fmla="*/ 1081053 w 1403247"/>
                  <a:gd name="connsiteY1-108" fmla="*/ 0 h 1904451"/>
                  <a:gd name="connsiteX2-109" fmla="*/ 1403247 w 1403247"/>
                  <a:gd name="connsiteY2-110" fmla="*/ 1904451 h 1904451"/>
                  <a:gd name="connsiteX3-111" fmla="*/ 0 w 1403247"/>
                  <a:gd name="connsiteY3-112" fmla="*/ 773234 h 1904451"/>
                  <a:gd name="connsiteX0-113" fmla="*/ 0 w 1408010"/>
                  <a:gd name="connsiteY0-114" fmla="*/ 773234 h 1916357"/>
                  <a:gd name="connsiteX1-115" fmla="*/ 1081053 w 1408010"/>
                  <a:gd name="connsiteY1-116" fmla="*/ 0 h 1916357"/>
                  <a:gd name="connsiteX2-117" fmla="*/ 1408010 w 1408010"/>
                  <a:gd name="connsiteY2-118" fmla="*/ 1916357 h 1916357"/>
                  <a:gd name="connsiteX3-119" fmla="*/ 0 w 1408010"/>
                  <a:gd name="connsiteY3-120" fmla="*/ 773234 h 1916357"/>
                  <a:gd name="connsiteX0-121" fmla="*/ 0 w 1403247"/>
                  <a:gd name="connsiteY0-122" fmla="*/ 773234 h 1909213"/>
                  <a:gd name="connsiteX1-123" fmla="*/ 1081053 w 1403247"/>
                  <a:gd name="connsiteY1-124" fmla="*/ 0 h 1909213"/>
                  <a:gd name="connsiteX2-125" fmla="*/ 1403247 w 1403247"/>
                  <a:gd name="connsiteY2-126" fmla="*/ 1909213 h 1909213"/>
                  <a:gd name="connsiteX3-127" fmla="*/ 0 w 1403247"/>
                  <a:gd name="connsiteY3-128" fmla="*/ 773234 h 1909213"/>
                </a:gdLst>
                <a:ahLst/>
                <a:cxnLst>
                  <a:cxn ang="0">
                    <a:pos x="connsiteX0-1" y="connsiteY0-2"/>
                  </a:cxn>
                  <a:cxn ang="0">
                    <a:pos x="connsiteX1-3" y="connsiteY1-4"/>
                  </a:cxn>
                  <a:cxn ang="0">
                    <a:pos x="connsiteX2-5" y="connsiteY2-6"/>
                  </a:cxn>
                  <a:cxn ang="0">
                    <a:pos x="connsiteX3-7" y="connsiteY3-8"/>
                  </a:cxn>
                </a:cxnLst>
                <a:rect l="l" t="t" r="r" b="b"/>
                <a:pathLst>
                  <a:path w="1403247" h="1909213">
                    <a:moveTo>
                      <a:pt x="0" y="773234"/>
                    </a:moveTo>
                    <a:lnTo>
                      <a:pt x="1081053" y="0"/>
                    </a:lnTo>
                    <a:lnTo>
                      <a:pt x="1403247" y="1909213"/>
                    </a:lnTo>
                    <a:lnTo>
                      <a:pt x="0" y="773234"/>
                    </a:lnTo>
                    <a:close/>
                  </a:path>
                </a:pathLst>
              </a:custGeom>
              <a:gradFill>
                <a:gsLst>
                  <a:gs pos="28000">
                    <a:schemeClr val="accent2"/>
                  </a:gs>
                  <a:gs pos="87000">
                    <a:schemeClr val="accent1"/>
                  </a:gs>
                </a:gsLst>
                <a:lin ang="18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116" name="等腰三角形 8"/>
              <p:cNvSpPr/>
              <p:nvPr/>
            </p:nvSpPr>
            <p:spPr>
              <a:xfrm>
                <a:off x="4755220" y="2531438"/>
                <a:ext cx="1145960" cy="1977582"/>
              </a:xfrm>
              <a:custGeom>
                <a:avLst/>
                <a:gdLst>
                  <a:gd name="connsiteX0" fmla="*/ 0 w 1059170"/>
                  <a:gd name="connsiteY0" fmla="*/ 792088 h 792088"/>
                  <a:gd name="connsiteX1" fmla="*/ 529585 w 1059170"/>
                  <a:gd name="connsiteY1" fmla="*/ 0 h 792088"/>
                  <a:gd name="connsiteX2" fmla="*/ 1059170 w 1059170"/>
                  <a:gd name="connsiteY2" fmla="*/ 792088 h 792088"/>
                  <a:gd name="connsiteX3" fmla="*/ 0 w 1059170"/>
                  <a:gd name="connsiteY3" fmla="*/ 792088 h 792088"/>
                  <a:gd name="connsiteX0-1" fmla="*/ 0 w 1818027"/>
                  <a:gd name="connsiteY0-2" fmla="*/ 810941 h 810941"/>
                  <a:gd name="connsiteX1-3" fmla="*/ 1288442 w 1818027"/>
                  <a:gd name="connsiteY1-4" fmla="*/ 0 h 810941"/>
                  <a:gd name="connsiteX2-5" fmla="*/ 1818027 w 1818027"/>
                  <a:gd name="connsiteY2-6" fmla="*/ 792088 h 810941"/>
                  <a:gd name="connsiteX3-7" fmla="*/ 0 w 1818027"/>
                  <a:gd name="connsiteY3-8" fmla="*/ 810941 h 810941"/>
                  <a:gd name="connsiteX0-9" fmla="*/ 0 w 1818027"/>
                  <a:gd name="connsiteY0-10" fmla="*/ 730813 h 730813"/>
                  <a:gd name="connsiteX1-11" fmla="*/ 383469 w 1818027"/>
                  <a:gd name="connsiteY1-12" fmla="*/ 0 h 730813"/>
                  <a:gd name="connsiteX2-13" fmla="*/ 1818027 w 1818027"/>
                  <a:gd name="connsiteY2-14" fmla="*/ 711960 h 730813"/>
                  <a:gd name="connsiteX3-15" fmla="*/ 0 w 1818027"/>
                  <a:gd name="connsiteY3-16" fmla="*/ 730813 h 730813"/>
                  <a:gd name="connsiteX0-17" fmla="*/ 0 w 1808600"/>
                  <a:gd name="connsiteY0-18" fmla="*/ 730813 h 1060752"/>
                  <a:gd name="connsiteX1-19" fmla="*/ 383469 w 1808600"/>
                  <a:gd name="connsiteY1-20" fmla="*/ 0 h 1060752"/>
                  <a:gd name="connsiteX2-21" fmla="*/ 1808600 w 1808600"/>
                  <a:gd name="connsiteY2-22" fmla="*/ 1060752 h 1060752"/>
                  <a:gd name="connsiteX3-23" fmla="*/ 0 w 1808600"/>
                  <a:gd name="connsiteY3-24" fmla="*/ 730813 h 1060752"/>
                  <a:gd name="connsiteX0-25" fmla="*/ 0 w 1808600"/>
                  <a:gd name="connsiteY0-26" fmla="*/ 730813 h 1060752"/>
                  <a:gd name="connsiteX1-27" fmla="*/ 397609 w 1808600"/>
                  <a:gd name="connsiteY1-28" fmla="*/ 0 h 1060752"/>
                  <a:gd name="connsiteX2-29" fmla="*/ 1808600 w 1808600"/>
                  <a:gd name="connsiteY2-30" fmla="*/ 1060752 h 1060752"/>
                  <a:gd name="connsiteX3-31" fmla="*/ 0 w 1808600"/>
                  <a:gd name="connsiteY3-32" fmla="*/ 730813 h 1060752"/>
                  <a:gd name="connsiteX0-33" fmla="*/ 0 w 1808600"/>
                  <a:gd name="connsiteY0-34" fmla="*/ 730813 h 1060752"/>
                  <a:gd name="connsiteX1-35" fmla="*/ 388182 w 1808600"/>
                  <a:gd name="connsiteY1-36" fmla="*/ 0 h 1060752"/>
                  <a:gd name="connsiteX2-37" fmla="*/ 1808600 w 1808600"/>
                  <a:gd name="connsiteY2-38" fmla="*/ 1060752 h 1060752"/>
                  <a:gd name="connsiteX3-39" fmla="*/ 0 w 1808600"/>
                  <a:gd name="connsiteY3-40" fmla="*/ 730813 h 1060752"/>
                  <a:gd name="connsiteX0-41" fmla="*/ 0 w 2690006"/>
                  <a:gd name="connsiteY0-42" fmla="*/ 0 h 1107650"/>
                  <a:gd name="connsiteX1-43" fmla="*/ 1269588 w 2690006"/>
                  <a:gd name="connsiteY1-44" fmla="*/ 46898 h 1107650"/>
                  <a:gd name="connsiteX2-45" fmla="*/ 2690006 w 2690006"/>
                  <a:gd name="connsiteY2-46" fmla="*/ 1107650 h 1107650"/>
                  <a:gd name="connsiteX3-47" fmla="*/ 0 w 2690006"/>
                  <a:gd name="connsiteY3-48" fmla="*/ 0 h 1107650"/>
                  <a:gd name="connsiteX0-49" fmla="*/ 0 w 2798414"/>
                  <a:gd name="connsiteY0-50" fmla="*/ 0 h 1131217"/>
                  <a:gd name="connsiteX1-51" fmla="*/ 1377996 w 2798414"/>
                  <a:gd name="connsiteY1-52" fmla="*/ 70465 h 1131217"/>
                  <a:gd name="connsiteX2-53" fmla="*/ 2798414 w 2798414"/>
                  <a:gd name="connsiteY2-54" fmla="*/ 1131217 h 1131217"/>
                  <a:gd name="connsiteX3-55" fmla="*/ 0 w 2798414"/>
                  <a:gd name="connsiteY3-56" fmla="*/ 0 h 1131217"/>
                  <a:gd name="connsiteX0-57" fmla="*/ 0 w 1417387"/>
                  <a:gd name="connsiteY0-58" fmla="*/ 0 h 1065230"/>
                  <a:gd name="connsiteX1-59" fmla="*/ 1377996 w 1417387"/>
                  <a:gd name="connsiteY1-60" fmla="*/ 70465 h 1065230"/>
                  <a:gd name="connsiteX2-61" fmla="*/ 1417387 w 1417387"/>
                  <a:gd name="connsiteY2-62" fmla="*/ 1065230 h 1065230"/>
                  <a:gd name="connsiteX3-63" fmla="*/ 0 w 1417387"/>
                  <a:gd name="connsiteY3-64" fmla="*/ 0 h 1065230"/>
                  <a:gd name="connsiteX0-65" fmla="*/ 0 w 2245262"/>
                  <a:gd name="connsiteY0-66" fmla="*/ 0 h 1065230"/>
                  <a:gd name="connsiteX1-67" fmla="*/ 2245262 w 2245262"/>
                  <a:gd name="connsiteY1-68" fmla="*/ 456964 h 1065230"/>
                  <a:gd name="connsiteX2-69" fmla="*/ 1417387 w 2245262"/>
                  <a:gd name="connsiteY2-70" fmla="*/ 1065230 h 1065230"/>
                  <a:gd name="connsiteX3-71" fmla="*/ 0 w 2245262"/>
                  <a:gd name="connsiteY3-72" fmla="*/ 0 h 1065230"/>
                  <a:gd name="connsiteX0-73" fmla="*/ 0 w 1495831"/>
                  <a:gd name="connsiteY0-74" fmla="*/ 250047 h 1315277"/>
                  <a:gd name="connsiteX1-75" fmla="*/ 1495831 w 1495831"/>
                  <a:gd name="connsiteY1-76" fmla="*/ 0 h 1315277"/>
                  <a:gd name="connsiteX2-77" fmla="*/ 1417387 w 1495831"/>
                  <a:gd name="connsiteY2-78" fmla="*/ 1315277 h 1315277"/>
                  <a:gd name="connsiteX3-79" fmla="*/ 0 w 1495831"/>
                  <a:gd name="connsiteY3-80" fmla="*/ 250047 h 1315277"/>
                  <a:gd name="connsiteX0-81" fmla="*/ 0 w 2235836"/>
                  <a:gd name="connsiteY0-82" fmla="*/ 0 h 1065230"/>
                  <a:gd name="connsiteX1-83" fmla="*/ 2235836 w 2235836"/>
                  <a:gd name="connsiteY1-84" fmla="*/ 456964 h 1065230"/>
                  <a:gd name="connsiteX2-85" fmla="*/ 1417387 w 2235836"/>
                  <a:gd name="connsiteY2-86" fmla="*/ 1065230 h 1065230"/>
                  <a:gd name="connsiteX3-87" fmla="*/ 0 w 2235836"/>
                  <a:gd name="connsiteY3-88" fmla="*/ 0 h 1065230"/>
                  <a:gd name="connsiteX0-89" fmla="*/ 0 w 2914566"/>
                  <a:gd name="connsiteY0-90" fmla="*/ 0 h 1564850"/>
                  <a:gd name="connsiteX1-91" fmla="*/ 2914566 w 2914566"/>
                  <a:gd name="connsiteY1-92" fmla="*/ 956584 h 1564850"/>
                  <a:gd name="connsiteX2-93" fmla="*/ 2096117 w 2914566"/>
                  <a:gd name="connsiteY2-94" fmla="*/ 1564850 h 1564850"/>
                  <a:gd name="connsiteX3-95" fmla="*/ 0 w 2914566"/>
                  <a:gd name="connsiteY3-96" fmla="*/ 0 h 1564850"/>
                  <a:gd name="connsiteX0-97" fmla="*/ 0 w 2914566"/>
                  <a:gd name="connsiteY0-98" fmla="*/ 0 h 1131217"/>
                  <a:gd name="connsiteX1-99" fmla="*/ 2914566 w 2914566"/>
                  <a:gd name="connsiteY1-100" fmla="*/ 956584 h 1131217"/>
                  <a:gd name="connsiteX2-101" fmla="*/ 1403247 w 2914566"/>
                  <a:gd name="connsiteY2-102" fmla="*/ 1131217 h 1131217"/>
                  <a:gd name="connsiteX3-103" fmla="*/ 0 w 2914566"/>
                  <a:gd name="connsiteY3-104" fmla="*/ 0 h 1131217"/>
                  <a:gd name="connsiteX0-105" fmla="*/ 0 w 1403247"/>
                  <a:gd name="connsiteY0-106" fmla="*/ 773234 h 1904451"/>
                  <a:gd name="connsiteX1-107" fmla="*/ 1081053 w 1403247"/>
                  <a:gd name="connsiteY1-108" fmla="*/ 0 h 1904451"/>
                  <a:gd name="connsiteX2-109" fmla="*/ 1403247 w 1403247"/>
                  <a:gd name="connsiteY2-110" fmla="*/ 1904451 h 1904451"/>
                  <a:gd name="connsiteX3-111" fmla="*/ 0 w 1403247"/>
                  <a:gd name="connsiteY3-112" fmla="*/ 773234 h 1904451"/>
                  <a:gd name="connsiteX0-113" fmla="*/ 0 w 1733185"/>
                  <a:gd name="connsiteY0-114" fmla="*/ 0 h 1932495"/>
                  <a:gd name="connsiteX1-115" fmla="*/ 1410991 w 1733185"/>
                  <a:gd name="connsiteY1-116" fmla="*/ 28044 h 1932495"/>
                  <a:gd name="connsiteX2-117" fmla="*/ 1733185 w 1733185"/>
                  <a:gd name="connsiteY2-118" fmla="*/ 1932495 h 1932495"/>
                  <a:gd name="connsiteX3-119" fmla="*/ 0 w 1733185"/>
                  <a:gd name="connsiteY3-120" fmla="*/ 0 h 1932495"/>
                  <a:gd name="connsiteX0-121" fmla="*/ 0 w 1410991"/>
                  <a:gd name="connsiteY0-122" fmla="*/ 0 h 1908928"/>
                  <a:gd name="connsiteX1-123" fmla="*/ 1410991 w 1410991"/>
                  <a:gd name="connsiteY1-124" fmla="*/ 28044 h 1908928"/>
                  <a:gd name="connsiteX2-125" fmla="*/ 319164 w 1410991"/>
                  <a:gd name="connsiteY2-126" fmla="*/ 1908928 h 1908928"/>
                  <a:gd name="connsiteX3-127" fmla="*/ 0 w 1410991"/>
                  <a:gd name="connsiteY3-128" fmla="*/ 0 h 1908928"/>
                  <a:gd name="connsiteX0-129" fmla="*/ 0 w 355189"/>
                  <a:gd name="connsiteY0-130" fmla="*/ 61510 h 1970438"/>
                  <a:gd name="connsiteX1-131" fmla="*/ 355189 w 355189"/>
                  <a:gd name="connsiteY1-132" fmla="*/ 0 h 1970438"/>
                  <a:gd name="connsiteX2-133" fmla="*/ 319164 w 355189"/>
                  <a:gd name="connsiteY2-134" fmla="*/ 1970438 h 1970438"/>
                  <a:gd name="connsiteX3-135" fmla="*/ 0 w 355189"/>
                  <a:gd name="connsiteY3-136" fmla="*/ 61510 h 1970438"/>
                  <a:gd name="connsiteX0-137" fmla="*/ 0 w 355189"/>
                  <a:gd name="connsiteY0-138" fmla="*/ 61510 h 1970438"/>
                  <a:gd name="connsiteX1-139" fmla="*/ 355189 w 355189"/>
                  <a:gd name="connsiteY1-140" fmla="*/ 0 h 1970438"/>
                  <a:gd name="connsiteX2-141" fmla="*/ 339920 w 355189"/>
                  <a:gd name="connsiteY2-142" fmla="*/ 857498 h 1970438"/>
                  <a:gd name="connsiteX3-143" fmla="*/ 319164 w 355189"/>
                  <a:gd name="connsiteY3-144" fmla="*/ 1970438 h 1970438"/>
                  <a:gd name="connsiteX4" fmla="*/ 0 w 355189"/>
                  <a:gd name="connsiteY4" fmla="*/ 61510 h 1970438"/>
                  <a:gd name="connsiteX0-145" fmla="*/ 0 w 1141198"/>
                  <a:gd name="connsiteY0-146" fmla="*/ 61510 h 1970438"/>
                  <a:gd name="connsiteX1-147" fmla="*/ 355189 w 1141198"/>
                  <a:gd name="connsiteY1-148" fmla="*/ 0 h 1970438"/>
                  <a:gd name="connsiteX2-149" fmla="*/ 1141198 w 1141198"/>
                  <a:gd name="connsiteY2-150" fmla="*/ 1380686 h 1970438"/>
                  <a:gd name="connsiteX3-151" fmla="*/ 319164 w 1141198"/>
                  <a:gd name="connsiteY3-152" fmla="*/ 1970438 h 1970438"/>
                  <a:gd name="connsiteX4-153" fmla="*/ 0 w 1141198"/>
                  <a:gd name="connsiteY4-154" fmla="*/ 61510 h 1970438"/>
                  <a:gd name="connsiteX0-155" fmla="*/ 0 w 1145960"/>
                  <a:gd name="connsiteY0-156" fmla="*/ 66273 h 1970438"/>
                  <a:gd name="connsiteX1-157" fmla="*/ 359951 w 1145960"/>
                  <a:gd name="connsiteY1-158" fmla="*/ 0 h 1970438"/>
                  <a:gd name="connsiteX2-159" fmla="*/ 1145960 w 1145960"/>
                  <a:gd name="connsiteY2-160" fmla="*/ 1380686 h 1970438"/>
                  <a:gd name="connsiteX3-161" fmla="*/ 323926 w 1145960"/>
                  <a:gd name="connsiteY3-162" fmla="*/ 1970438 h 1970438"/>
                  <a:gd name="connsiteX4-163" fmla="*/ 0 w 1145960"/>
                  <a:gd name="connsiteY4-164" fmla="*/ 66273 h 1970438"/>
                  <a:gd name="connsiteX0-165" fmla="*/ 0 w 1145960"/>
                  <a:gd name="connsiteY0-166" fmla="*/ 66273 h 1977582"/>
                  <a:gd name="connsiteX1-167" fmla="*/ 359951 w 1145960"/>
                  <a:gd name="connsiteY1-168" fmla="*/ 0 h 1977582"/>
                  <a:gd name="connsiteX2-169" fmla="*/ 1145960 w 1145960"/>
                  <a:gd name="connsiteY2-170" fmla="*/ 1380686 h 1977582"/>
                  <a:gd name="connsiteX3-171" fmla="*/ 319163 w 1145960"/>
                  <a:gd name="connsiteY3-172" fmla="*/ 1977582 h 1977582"/>
                  <a:gd name="connsiteX4-173" fmla="*/ 0 w 1145960"/>
                  <a:gd name="connsiteY4-174" fmla="*/ 66273 h 1977582"/>
                </a:gdLst>
                <a:ahLst/>
                <a:cxnLst>
                  <a:cxn ang="0">
                    <a:pos x="connsiteX0-1" y="connsiteY0-2"/>
                  </a:cxn>
                  <a:cxn ang="0">
                    <a:pos x="connsiteX1-3" y="connsiteY1-4"/>
                  </a:cxn>
                  <a:cxn ang="0">
                    <a:pos x="connsiteX2-5" y="connsiteY2-6"/>
                  </a:cxn>
                  <a:cxn ang="0">
                    <a:pos x="connsiteX3-7" y="connsiteY3-8"/>
                  </a:cxn>
                  <a:cxn ang="0">
                    <a:pos x="connsiteX4-153" y="connsiteY4-154"/>
                  </a:cxn>
                </a:cxnLst>
                <a:rect l="l" t="t" r="r" b="b"/>
                <a:pathLst>
                  <a:path w="1145960" h="1977582">
                    <a:moveTo>
                      <a:pt x="0" y="66273"/>
                    </a:moveTo>
                    <a:lnTo>
                      <a:pt x="359951" y="0"/>
                    </a:lnTo>
                    <a:lnTo>
                      <a:pt x="1145960" y="1380686"/>
                    </a:lnTo>
                    <a:lnTo>
                      <a:pt x="319163" y="1977582"/>
                    </a:lnTo>
                    <a:lnTo>
                      <a:pt x="0" y="66273"/>
                    </a:lnTo>
                    <a:close/>
                  </a:path>
                </a:pathLst>
              </a:custGeom>
              <a:gradFill>
                <a:gsLst>
                  <a:gs pos="24000">
                    <a:schemeClr val="accent2">
                      <a:lumMod val="79000"/>
                      <a:lumOff val="21000"/>
                    </a:schemeClr>
                  </a:gs>
                  <a:gs pos="100000">
                    <a:schemeClr val="accent1"/>
                  </a:gs>
                </a:gsLst>
                <a:lin ang="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117" name="等腰三角形 8"/>
              <p:cNvSpPr/>
              <p:nvPr/>
            </p:nvSpPr>
            <p:spPr>
              <a:xfrm>
                <a:off x="3677245" y="2944048"/>
                <a:ext cx="871650" cy="1131333"/>
              </a:xfrm>
              <a:custGeom>
                <a:avLst/>
                <a:gdLst/>
                <a:ahLst/>
                <a:cxnLst/>
                <a:rect l="l" t="t" r="r" b="b"/>
                <a:pathLst>
                  <a:path w="871650" h="1131333">
                    <a:moveTo>
                      <a:pt x="595170" y="0"/>
                    </a:moveTo>
                    <a:cubicBezTo>
                      <a:pt x="598850" y="410002"/>
                      <a:pt x="698783" y="795320"/>
                      <a:pt x="871650" y="1131333"/>
                    </a:cubicBezTo>
                    <a:lnTo>
                      <a:pt x="0" y="425701"/>
                    </a:lnTo>
                    <a:close/>
                  </a:path>
                </a:pathLst>
              </a:custGeom>
              <a:gradFill>
                <a:gsLst>
                  <a:gs pos="95000">
                    <a:schemeClr val="bg1">
                      <a:alpha val="20000"/>
                    </a:schemeClr>
                  </a:gs>
                  <a:gs pos="0">
                    <a:schemeClr val="bg1">
                      <a:alpha val="20000"/>
                    </a:schemeClr>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wipe(left)">
                                      <p:cBhvr>
                                        <p:cTn id="7"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矩形 193"/>
          <p:cNvSpPr/>
          <p:nvPr/>
        </p:nvSpPr>
        <p:spPr>
          <a:xfrm>
            <a:off x="0" y="434529"/>
            <a:ext cx="755576" cy="4090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554" name="文本框 71"/>
          <p:cNvSpPr txBox="1"/>
          <p:nvPr/>
        </p:nvSpPr>
        <p:spPr>
          <a:xfrm>
            <a:off x="820420" y="230505"/>
            <a:ext cx="4171950" cy="612775"/>
          </a:xfrm>
          <a:prstGeom prst="rect">
            <a:avLst/>
          </a:prstGeom>
          <a:noFill/>
          <a:ln w="9525">
            <a:noFill/>
          </a:ln>
        </p:spPr>
        <p:txBody>
          <a:bodyPr wrap="square" anchor="t">
            <a:spAutoFit/>
          </a:bodyPr>
          <a:p>
            <a:r>
              <a:rPr lang="zh-CN" altLang="en-US" sz="3200" dirty="0">
                <a:solidFill>
                  <a:schemeClr val="tx1"/>
                </a:solidFill>
                <a:latin typeface="微软雅黑" panose="020B0503020204020204" pitchFamily="34" charset="-122"/>
                <a:ea typeface="微软雅黑" panose="020B0503020204020204" pitchFamily="34" charset="-122"/>
              </a:rPr>
              <a:t>测试覆盖标准 </a:t>
            </a:r>
            <a:endParaRPr lang="zh-CN" altLang="en-US" sz="3200" dirty="0">
              <a:solidFill>
                <a:schemeClr val="tx1"/>
              </a:solidFill>
              <a:latin typeface="微软雅黑" panose="020B0503020204020204" pitchFamily="34" charset="-122"/>
              <a:ea typeface="微软雅黑" panose="020B0503020204020204" pitchFamily="34" charset="-122"/>
            </a:endParaRPr>
          </a:p>
        </p:txBody>
      </p:sp>
      <p:sp>
        <p:nvSpPr>
          <p:cNvPr id="23555" name="文本框 1"/>
          <p:cNvSpPr txBox="1"/>
          <p:nvPr/>
        </p:nvSpPr>
        <p:spPr>
          <a:xfrm>
            <a:off x="906780" y="843280"/>
            <a:ext cx="8186420" cy="3784600"/>
          </a:xfrm>
          <a:prstGeom prst="rect">
            <a:avLst/>
          </a:prstGeom>
          <a:noFill/>
          <a:ln w="9525">
            <a:noFill/>
          </a:ln>
        </p:spPr>
        <p:txBody>
          <a:bodyPr wrap="square" anchor="t">
            <a:spAutoFit/>
          </a:bodyPr>
          <a:p>
            <a:r>
              <a:rPr lang="zh-CN" altLang="en-US" sz="2400">
                <a:latin typeface="微软雅黑" panose="020B0503020204020204" pitchFamily="34" charset="-122"/>
                <a:ea typeface="微软雅黑" panose="020B0503020204020204" pitchFamily="34" charset="-122"/>
              </a:rPr>
              <a:t>• </a:t>
            </a:r>
            <a:r>
              <a:rPr lang="zh-CN" altLang="en-US" sz="2400">
                <a:solidFill>
                  <a:srgbClr val="FF0000"/>
                </a:solidFill>
                <a:latin typeface="微软雅黑" panose="020B0503020204020204" pitchFamily="34" charset="-122"/>
                <a:ea typeface="微软雅黑" panose="020B0503020204020204" pitchFamily="34" charset="-122"/>
              </a:rPr>
              <a:t>测试需求</a:t>
            </a:r>
            <a:r>
              <a:rPr lang="zh-CN" altLang="en-US" sz="2400">
                <a:latin typeface="微软雅黑" panose="020B0503020204020204" pitchFamily="34" charset="-122"/>
                <a:ea typeface="微软雅黑" panose="020B0503020204020204" pitchFamily="34" charset="-122"/>
              </a:rPr>
              <a:t>：测试需求是软件制品的一个特定元素，测试用例必须满足或覆盖这个特定元素。</a:t>
            </a:r>
            <a:endParaRPr lang="zh-CN" altLang="en-US" sz="2400">
              <a:latin typeface="微软雅黑" panose="020B0503020204020204" pitchFamily="34" charset="-122"/>
              <a:ea typeface="微软雅黑" panose="020B0503020204020204" pitchFamily="34" charset="-122"/>
            </a:endParaRPr>
          </a:p>
          <a:p>
            <a:r>
              <a:rPr lang="zh-CN" altLang="en-US" sz="2400">
                <a:latin typeface="微软雅黑" panose="020B0503020204020204" pitchFamily="34" charset="-122"/>
                <a:ea typeface="微软雅黑" panose="020B0503020204020204" pitchFamily="34" charset="-122"/>
              </a:rPr>
              <a:t>• </a:t>
            </a:r>
            <a:r>
              <a:rPr lang="zh-CN" altLang="en-US" sz="2400">
                <a:solidFill>
                  <a:srgbClr val="FF0000"/>
                </a:solidFill>
                <a:latin typeface="微软雅黑" panose="020B0503020204020204" pitchFamily="34" charset="-122"/>
                <a:ea typeface="微软雅黑" panose="020B0503020204020204" pitchFamily="34" charset="-122"/>
              </a:rPr>
              <a:t>覆盖标准</a:t>
            </a:r>
            <a:r>
              <a:rPr lang="zh-CN" altLang="en-US" sz="2400">
                <a:latin typeface="微软雅黑" panose="020B0503020204020204" pitchFamily="34" charset="-122"/>
                <a:ea typeface="微软雅黑" panose="020B0503020204020204" pitchFamily="34" charset="-122"/>
              </a:rPr>
              <a:t>：一个覆盖标准是一条规则，或者是将测试需求施加在一个测试集上的一组规则。</a:t>
            </a:r>
            <a:endParaRPr lang="zh-CN" altLang="en-US" sz="2400">
              <a:latin typeface="微软雅黑" panose="020B0503020204020204" pitchFamily="34" charset="-122"/>
              <a:ea typeface="微软雅黑" panose="020B0503020204020204" pitchFamily="34" charset="-122"/>
            </a:endParaRPr>
          </a:p>
          <a:p>
            <a:r>
              <a:rPr lang="zh-CN" altLang="en-US" sz="2400">
                <a:latin typeface="微软雅黑" panose="020B0503020204020204" pitchFamily="34" charset="-122"/>
                <a:ea typeface="微软雅黑" panose="020B0503020204020204" pitchFamily="34" charset="-122"/>
              </a:rPr>
              <a:t>• </a:t>
            </a:r>
            <a:r>
              <a:rPr lang="zh-CN" altLang="en-US" sz="2400">
                <a:solidFill>
                  <a:srgbClr val="FF0000"/>
                </a:solidFill>
                <a:latin typeface="微软雅黑" panose="020B0503020204020204" pitchFamily="34" charset="-122"/>
                <a:ea typeface="微软雅黑" panose="020B0503020204020204" pitchFamily="34" charset="-122"/>
              </a:rPr>
              <a:t>测试覆盖</a:t>
            </a:r>
            <a:r>
              <a:rPr lang="zh-CN" altLang="en-US" sz="2400">
                <a:latin typeface="微软雅黑" panose="020B0503020204020204" pitchFamily="34" charset="-122"/>
                <a:ea typeface="微软雅黑" panose="020B0503020204020204" pitchFamily="34" charset="-122"/>
              </a:rPr>
              <a:t>：给定一个覆盖标准 C 和相关的测试需求集合 TR，欲使一个测试集合 T 满足C，当且仅当对于测试需求集合 TR 中的每一条测试需求tr，在T 中至少存在一个测试 t 可以满足 tr。</a:t>
            </a:r>
            <a:endParaRPr lang="zh-CN" altLang="en-US" sz="2400">
              <a:latin typeface="微软雅黑" panose="020B0503020204020204" pitchFamily="34" charset="-122"/>
              <a:ea typeface="微软雅黑" panose="020B0503020204020204" pitchFamily="34" charset="-122"/>
            </a:endParaRPr>
          </a:p>
          <a:p>
            <a:r>
              <a:rPr lang="zh-CN" altLang="en-US" sz="2400">
                <a:latin typeface="微软雅黑" panose="020B0503020204020204" pitchFamily="34" charset="-122"/>
                <a:ea typeface="微软雅黑" panose="020B0503020204020204" pitchFamily="34" charset="-122"/>
              </a:rPr>
              <a:t>• </a:t>
            </a:r>
            <a:r>
              <a:rPr lang="zh-CN" altLang="en-US" sz="2400">
                <a:solidFill>
                  <a:srgbClr val="FF0000"/>
                </a:solidFill>
                <a:latin typeface="微软雅黑" panose="020B0503020204020204" pitchFamily="34" charset="-122"/>
                <a:ea typeface="微软雅黑" panose="020B0503020204020204" pitchFamily="34" charset="-122"/>
              </a:rPr>
              <a:t>覆盖程度</a:t>
            </a:r>
            <a:r>
              <a:rPr lang="zh-CN" altLang="en-US" sz="2400">
                <a:latin typeface="微软雅黑" panose="020B0503020204020204" pitchFamily="34" charset="-122"/>
                <a:ea typeface="微软雅黑" panose="020B0503020204020204" pitchFamily="34" charset="-122"/>
              </a:rPr>
              <a:t>：给定一个测试需求集合 TR 和一个测试集合 T，覆盖程度就是 T满足的测试需求数占 TR 总数的比例。</a:t>
            </a:r>
            <a:endParaRPr lang="zh-CN" altLang="en-US" sz="2400">
              <a:latin typeface="微软雅黑" panose="020B0503020204020204" pitchFamily="34" charset="-122"/>
              <a:ea typeface="微软雅黑" panose="020B0503020204020204" pitchFamily="34"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wipe(left)">
                                      <p:cBhvr>
                                        <p:cTn id="7"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a:off x="2030065" y="1671490"/>
            <a:ext cx="2376264" cy="2025056"/>
          </a:xfrm>
          <a:prstGeom prst="triangle">
            <a:avLst/>
          </a:prstGeom>
          <a:solidFill>
            <a:schemeClr val="tx1">
              <a:lumMod val="65000"/>
              <a:lumOff val="35000"/>
              <a:alpha val="14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7"/>
          <p:cNvSpPr txBox="1"/>
          <p:nvPr/>
        </p:nvSpPr>
        <p:spPr>
          <a:xfrm>
            <a:off x="2419741" y="1856894"/>
            <a:ext cx="1779654" cy="1938992"/>
          </a:xfrm>
          <a:prstGeom prst="rect">
            <a:avLst/>
          </a:prstGeom>
          <a:noFill/>
        </p:spPr>
        <p:txBody>
          <a:bodyPr wrap="none" rtlCol="0">
            <a:spAutoFit/>
          </a:bodyPr>
          <a:lstStyle/>
          <a:p>
            <a:r>
              <a:rPr lang="en-US" altLang="zh-CN" sz="12000" dirty="0" smtClean="0">
                <a:solidFill>
                  <a:schemeClr val="accent5"/>
                </a:solidFill>
                <a:latin typeface="Impact" panose="020B0806030902050204" pitchFamily="34" charset="0"/>
              </a:rPr>
              <a:t>04</a:t>
            </a:r>
            <a:endParaRPr lang="zh-CN" altLang="en-US" sz="12000" dirty="0">
              <a:solidFill>
                <a:schemeClr val="accent5"/>
              </a:solidFill>
              <a:latin typeface="Impact" panose="020B0806030902050204" pitchFamily="34" charset="0"/>
            </a:endParaRPr>
          </a:p>
        </p:txBody>
      </p:sp>
      <p:sp>
        <p:nvSpPr>
          <p:cNvPr id="9" name="TextBox 8"/>
          <p:cNvSpPr txBox="1"/>
          <p:nvPr/>
        </p:nvSpPr>
        <p:spPr>
          <a:xfrm>
            <a:off x="4211960" y="1912771"/>
            <a:ext cx="2926080" cy="922020"/>
          </a:xfrm>
          <a:prstGeom prst="rect">
            <a:avLst/>
          </a:prstGeom>
          <a:noFill/>
        </p:spPr>
        <p:txBody>
          <a:bodyPr wrap="none" rtlCol="0">
            <a:spAutoFit/>
          </a:bodyPr>
          <a:lstStyle/>
          <a:p>
            <a:r>
              <a:rPr lang="zh-CN" altLang="en-US" sz="5400" b="1" dirty="0">
                <a:solidFill>
                  <a:schemeClr val="tx1">
                    <a:lumMod val="65000"/>
                    <a:lumOff val="35000"/>
                    <a:alpha val="91000"/>
                  </a:schemeClr>
                </a:solidFill>
                <a:latin typeface="微软雅黑" panose="020B0503020204020204" pitchFamily="34" charset="-122"/>
                <a:ea typeface="微软雅黑" panose="020B0503020204020204" pitchFamily="34" charset="-122"/>
                <a:cs typeface="方正豪体简体" panose="03000509000000000000" pitchFamily="65" charset="-122"/>
              </a:rPr>
              <a:t>功能测试</a:t>
            </a:r>
            <a:endParaRPr lang="zh-CN" altLang="en-US" sz="5400" b="1" dirty="0">
              <a:solidFill>
                <a:schemeClr val="tx1">
                  <a:lumMod val="65000"/>
                  <a:lumOff val="35000"/>
                  <a:alpha val="91000"/>
                </a:schemeClr>
              </a:solidFill>
              <a:latin typeface="微软雅黑" panose="020B0503020204020204" pitchFamily="34" charset="-122"/>
              <a:ea typeface="微软雅黑" panose="020B0503020204020204" pitchFamily="34" charset="-122"/>
              <a:cs typeface="方正豪体简体" panose="03000509000000000000" pitchFamily="65" charset="-122"/>
            </a:endParaRPr>
          </a:p>
        </p:txBody>
      </p:sp>
      <p:cxnSp>
        <p:nvCxnSpPr>
          <p:cNvPr id="11" name="直接连接符 10"/>
          <p:cNvCxnSpPr/>
          <p:nvPr/>
        </p:nvCxnSpPr>
        <p:spPr>
          <a:xfrm>
            <a:off x="4152688" y="2826390"/>
            <a:ext cx="3083608"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25" name="等腰三角形 24"/>
          <p:cNvSpPr/>
          <p:nvPr/>
        </p:nvSpPr>
        <p:spPr>
          <a:xfrm rot="18035669">
            <a:off x="2382960" y="1282354"/>
            <a:ext cx="360040" cy="310379"/>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等腰三角形 25"/>
          <p:cNvSpPr/>
          <p:nvPr/>
        </p:nvSpPr>
        <p:spPr>
          <a:xfrm rot="21283757">
            <a:off x="1968923" y="1497553"/>
            <a:ext cx="191945" cy="16547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26"/>
          <p:cNvSpPr/>
          <p:nvPr/>
        </p:nvSpPr>
        <p:spPr>
          <a:xfrm rot="15968008">
            <a:off x="1663185" y="1888656"/>
            <a:ext cx="304349" cy="227352"/>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1100" fill="hold"/>
                                        <p:tgtEl>
                                          <p:spTgt spid="25"/>
                                        </p:tgtEl>
                                        <p:attrNameLst>
                                          <p:attrName>ppt_x</p:attrName>
                                        </p:attrNameLst>
                                      </p:cBhvr>
                                      <p:tavLst>
                                        <p:tav tm="0">
                                          <p:val>
                                            <p:strVal val="0-#ppt_w/2"/>
                                          </p:val>
                                        </p:tav>
                                        <p:tav tm="100000">
                                          <p:val>
                                            <p:strVal val="#ppt_x"/>
                                          </p:val>
                                        </p:tav>
                                      </p:tavLst>
                                    </p:anim>
                                    <p:anim calcmode="lin" valueType="num">
                                      <p:cBhvr additive="base">
                                        <p:cTn id="8" dur="1100" fill="hold"/>
                                        <p:tgtEl>
                                          <p:spTgt spid="25"/>
                                        </p:tgtEl>
                                        <p:attrNameLst>
                                          <p:attrName>ppt_y</p:attrName>
                                        </p:attrNameLst>
                                      </p:cBhvr>
                                      <p:tavLst>
                                        <p:tav tm="0">
                                          <p:val>
                                            <p:strVal val="0-#ppt_h/2"/>
                                          </p:val>
                                        </p:tav>
                                        <p:tav tm="100000">
                                          <p:val>
                                            <p:strVal val="#ppt_y"/>
                                          </p:val>
                                        </p:tav>
                                      </p:tavLst>
                                    </p:anim>
                                  </p:childTnLst>
                                </p:cTn>
                              </p:par>
                              <p:par>
                                <p:cTn id="9" presetID="8" presetClass="emph" presetSubtype="0" fill="hold" grpId="1" nodeType="withEffect">
                                  <p:stCondLst>
                                    <p:cond delay="0"/>
                                  </p:stCondLst>
                                  <p:childTnLst>
                                    <p:animRot by="21600000">
                                      <p:cBhvr>
                                        <p:cTn id="10" dur="1100" fill="hold"/>
                                        <p:tgtEl>
                                          <p:spTgt spid="25"/>
                                        </p:tgtEl>
                                        <p:attrNameLst>
                                          <p:attrName>r</p:attrName>
                                        </p:attrNameLst>
                                      </p:cBhvr>
                                    </p:animRot>
                                  </p:childTnLst>
                                </p:cTn>
                              </p:par>
                              <p:par>
                                <p:cTn id="11" presetID="2" presetClass="entr" presetSubtype="9" fill="hold" grpId="0" nodeType="withEffect">
                                  <p:stCondLst>
                                    <p:cond delay="600"/>
                                  </p:stCondLst>
                                  <p:childTnLst>
                                    <p:set>
                                      <p:cBhvr>
                                        <p:cTn id="12" dur="1" fill="hold">
                                          <p:stCondLst>
                                            <p:cond delay="0"/>
                                          </p:stCondLst>
                                        </p:cTn>
                                        <p:tgtEl>
                                          <p:spTgt spid="26"/>
                                        </p:tgtEl>
                                        <p:attrNameLst>
                                          <p:attrName>style.visibility</p:attrName>
                                        </p:attrNameLst>
                                      </p:cBhvr>
                                      <p:to>
                                        <p:strVal val="visible"/>
                                      </p:to>
                                    </p:set>
                                    <p:anim calcmode="lin" valueType="num">
                                      <p:cBhvr additive="base">
                                        <p:cTn id="13" dur="1100" fill="hold"/>
                                        <p:tgtEl>
                                          <p:spTgt spid="26"/>
                                        </p:tgtEl>
                                        <p:attrNameLst>
                                          <p:attrName>ppt_x</p:attrName>
                                        </p:attrNameLst>
                                      </p:cBhvr>
                                      <p:tavLst>
                                        <p:tav tm="0">
                                          <p:val>
                                            <p:strVal val="0-#ppt_w/2"/>
                                          </p:val>
                                        </p:tav>
                                        <p:tav tm="100000">
                                          <p:val>
                                            <p:strVal val="#ppt_x"/>
                                          </p:val>
                                        </p:tav>
                                      </p:tavLst>
                                    </p:anim>
                                    <p:anim calcmode="lin" valueType="num">
                                      <p:cBhvr additive="base">
                                        <p:cTn id="14" dur="1100" fill="hold"/>
                                        <p:tgtEl>
                                          <p:spTgt spid="26"/>
                                        </p:tgtEl>
                                        <p:attrNameLst>
                                          <p:attrName>ppt_y</p:attrName>
                                        </p:attrNameLst>
                                      </p:cBhvr>
                                      <p:tavLst>
                                        <p:tav tm="0">
                                          <p:val>
                                            <p:strVal val="0-#ppt_h/2"/>
                                          </p:val>
                                        </p:tav>
                                        <p:tav tm="100000">
                                          <p:val>
                                            <p:strVal val="#ppt_y"/>
                                          </p:val>
                                        </p:tav>
                                      </p:tavLst>
                                    </p:anim>
                                  </p:childTnLst>
                                </p:cTn>
                              </p:par>
                              <p:par>
                                <p:cTn id="15" presetID="8" presetClass="emph" presetSubtype="0" fill="hold" grpId="1" nodeType="withEffect">
                                  <p:stCondLst>
                                    <p:cond delay="600"/>
                                  </p:stCondLst>
                                  <p:childTnLst>
                                    <p:animRot by="21600000">
                                      <p:cBhvr>
                                        <p:cTn id="16" dur="1100" fill="hold"/>
                                        <p:tgtEl>
                                          <p:spTgt spid="26"/>
                                        </p:tgtEl>
                                        <p:attrNameLst>
                                          <p:attrName>r</p:attrName>
                                        </p:attrNameLst>
                                      </p:cBhvr>
                                    </p:animRot>
                                  </p:childTnLst>
                                </p:cTn>
                              </p:par>
                              <p:par>
                                <p:cTn id="17" presetID="2" presetClass="entr" presetSubtype="9" fill="hold" grpId="0" nodeType="withEffect">
                                  <p:stCondLst>
                                    <p:cond delay="120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1100" fill="hold"/>
                                        <p:tgtEl>
                                          <p:spTgt spid="27"/>
                                        </p:tgtEl>
                                        <p:attrNameLst>
                                          <p:attrName>ppt_x</p:attrName>
                                        </p:attrNameLst>
                                      </p:cBhvr>
                                      <p:tavLst>
                                        <p:tav tm="0">
                                          <p:val>
                                            <p:strVal val="0-#ppt_w/2"/>
                                          </p:val>
                                        </p:tav>
                                        <p:tav tm="100000">
                                          <p:val>
                                            <p:strVal val="#ppt_x"/>
                                          </p:val>
                                        </p:tav>
                                      </p:tavLst>
                                    </p:anim>
                                    <p:anim calcmode="lin" valueType="num">
                                      <p:cBhvr additive="base">
                                        <p:cTn id="20" dur="1100" fill="hold"/>
                                        <p:tgtEl>
                                          <p:spTgt spid="27"/>
                                        </p:tgtEl>
                                        <p:attrNameLst>
                                          <p:attrName>ppt_y</p:attrName>
                                        </p:attrNameLst>
                                      </p:cBhvr>
                                      <p:tavLst>
                                        <p:tav tm="0">
                                          <p:val>
                                            <p:strVal val="0-#ppt_h/2"/>
                                          </p:val>
                                        </p:tav>
                                        <p:tav tm="100000">
                                          <p:val>
                                            <p:strVal val="#ppt_y"/>
                                          </p:val>
                                        </p:tav>
                                      </p:tavLst>
                                    </p:anim>
                                  </p:childTnLst>
                                </p:cTn>
                              </p:par>
                              <p:par>
                                <p:cTn id="21" presetID="8" presetClass="emph" presetSubtype="0" fill="hold" grpId="1" nodeType="withEffect">
                                  <p:stCondLst>
                                    <p:cond delay="1200"/>
                                  </p:stCondLst>
                                  <p:childTnLst>
                                    <p:animRot by="21600000">
                                      <p:cBhvr>
                                        <p:cTn id="22" dur="1100" fill="hold"/>
                                        <p:tgtEl>
                                          <p:spTgt spid="27"/>
                                        </p:tgtEl>
                                        <p:attrNameLst>
                                          <p:attrName>r</p:attrName>
                                        </p:attrNameLst>
                                      </p:cBhvr>
                                    </p:animRot>
                                  </p:childTnLst>
                                </p:cTn>
                              </p:par>
                              <p:par>
                                <p:cTn id="23" presetID="2" presetClass="entr" presetSubtype="9" fill="hold" grpId="0" nodeType="withEffect">
                                  <p:stCondLst>
                                    <p:cond delay="600"/>
                                  </p:stCondLst>
                                  <p:childTnLst>
                                    <p:set>
                                      <p:cBhvr>
                                        <p:cTn id="24" dur="1" fill="hold">
                                          <p:stCondLst>
                                            <p:cond delay="0"/>
                                          </p:stCondLst>
                                        </p:cTn>
                                        <p:tgtEl>
                                          <p:spTgt spid="2"/>
                                        </p:tgtEl>
                                        <p:attrNameLst>
                                          <p:attrName>style.visibility</p:attrName>
                                        </p:attrNameLst>
                                      </p:cBhvr>
                                      <p:to>
                                        <p:strVal val="visible"/>
                                      </p:to>
                                    </p:set>
                                    <p:anim calcmode="lin" valueType="num">
                                      <p:cBhvr additive="base">
                                        <p:cTn id="25" dur="1100" fill="hold"/>
                                        <p:tgtEl>
                                          <p:spTgt spid="2"/>
                                        </p:tgtEl>
                                        <p:attrNameLst>
                                          <p:attrName>ppt_x</p:attrName>
                                        </p:attrNameLst>
                                      </p:cBhvr>
                                      <p:tavLst>
                                        <p:tav tm="0">
                                          <p:val>
                                            <p:strVal val="0-#ppt_w/2"/>
                                          </p:val>
                                        </p:tav>
                                        <p:tav tm="100000">
                                          <p:val>
                                            <p:strVal val="#ppt_x"/>
                                          </p:val>
                                        </p:tav>
                                      </p:tavLst>
                                    </p:anim>
                                    <p:anim calcmode="lin" valueType="num">
                                      <p:cBhvr additive="base">
                                        <p:cTn id="26" dur="1100" fill="hold"/>
                                        <p:tgtEl>
                                          <p:spTgt spid="2"/>
                                        </p:tgtEl>
                                        <p:attrNameLst>
                                          <p:attrName>ppt_y</p:attrName>
                                        </p:attrNameLst>
                                      </p:cBhvr>
                                      <p:tavLst>
                                        <p:tav tm="0">
                                          <p:val>
                                            <p:strVal val="0-#ppt_h/2"/>
                                          </p:val>
                                        </p:tav>
                                        <p:tav tm="100000">
                                          <p:val>
                                            <p:strVal val="#ppt_y"/>
                                          </p:val>
                                        </p:tav>
                                      </p:tavLst>
                                    </p:anim>
                                  </p:childTnLst>
                                </p:cTn>
                              </p:par>
                              <p:par>
                                <p:cTn id="27" presetID="8" presetClass="emph" presetSubtype="0" fill="hold" grpId="1" nodeType="withEffect">
                                  <p:stCondLst>
                                    <p:cond delay="700"/>
                                  </p:stCondLst>
                                  <p:childTnLst>
                                    <p:animRot by="21600000">
                                      <p:cBhvr>
                                        <p:cTn id="28" dur="1100" fill="hold"/>
                                        <p:tgtEl>
                                          <p:spTgt spid="2"/>
                                        </p:tgtEl>
                                        <p:attrNameLst>
                                          <p:attrName>r</p:attrName>
                                        </p:attrNameLst>
                                      </p:cBhvr>
                                    </p:animRot>
                                  </p:childTnLst>
                                </p:cTn>
                              </p:par>
                            </p:childTnLst>
                          </p:cTn>
                        </p:par>
                        <p:par>
                          <p:cTn id="29" fill="hold">
                            <p:stCondLst>
                              <p:cond delay="1500"/>
                            </p:stCondLst>
                            <p:childTnLst>
                              <p:par>
                                <p:cTn id="30" presetID="10" presetClass="entr" presetSubtype="0"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par>
                          <p:cTn id="33" fill="hold">
                            <p:stCondLst>
                              <p:cond delay="2000"/>
                            </p:stCondLst>
                            <p:childTnLst>
                              <p:par>
                                <p:cTn id="34" presetID="22" presetClass="entr" presetSubtype="8" fill="hold" nodeType="after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wipe(left)">
                                      <p:cBhvr>
                                        <p:cTn id="36" dur="500"/>
                                        <p:tgtEl>
                                          <p:spTgt spid="11"/>
                                        </p:tgtEl>
                                      </p:cBhvr>
                                    </p:animEffect>
                                  </p:childTnLst>
                                </p:cTn>
                              </p:par>
                            </p:childTnLst>
                          </p:cTn>
                        </p:par>
                        <p:par>
                          <p:cTn id="37" fill="hold">
                            <p:stCondLst>
                              <p:cond delay="2500"/>
                            </p:stCondLst>
                            <p:childTnLst>
                              <p:par>
                                <p:cTn id="38" presetID="12" presetClass="entr" presetSubtype="1" fill="hold" grpId="0" nodeType="afterEffect">
                                  <p:stCondLst>
                                    <p:cond delay="0"/>
                                  </p:stCondLst>
                                  <p:childTnLst>
                                    <p:set>
                                      <p:cBhvr>
                                        <p:cTn id="39" dur="1" fill="hold">
                                          <p:stCondLst>
                                            <p:cond delay="0"/>
                                          </p:stCondLst>
                                        </p:cTn>
                                        <p:tgtEl>
                                          <p:spTgt spid="9"/>
                                        </p:tgtEl>
                                        <p:attrNameLst>
                                          <p:attrName>style.visibility</p:attrName>
                                        </p:attrNameLst>
                                      </p:cBhvr>
                                      <p:to>
                                        <p:strVal val="visible"/>
                                      </p:to>
                                    </p:set>
                                    <p:anim calcmode="lin" valueType="num">
                                      <p:cBhvr additive="base">
                                        <p:cTn id="40" dur="500"/>
                                        <p:tgtEl>
                                          <p:spTgt spid="9"/>
                                        </p:tgtEl>
                                        <p:attrNameLst>
                                          <p:attrName>ppt_y</p:attrName>
                                        </p:attrNameLst>
                                      </p:cBhvr>
                                      <p:tavLst>
                                        <p:tav tm="0">
                                          <p:val>
                                            <p:strVal val="#ppt_y-#ppt_h*1.125000"/>
                                          </p:val>
                                        </p:tav>
                                        <p:tav tm="100000">
                                          <p:val>
                                            <p:strVal val="#ppt_y"/>
                                          </p:val>
                                        </p:tav>
                                      </p:tavLst>
                                    </p:anim>
                                    <p:animEffect transition="in" filter="wipe(down)">
                                      <p:cBhvr>
                                        <p:cTn id="4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8" grpId="0"/>
      <p:bldP spid="9" grpId="0"/>
      <p:bldP spid="25" grpId="0" animBg="1"/>
      <p:bldP spid="25" grpId="1" animBg="1"/>
      <p:bldP spid="26" grpId="0" animBg="1"/>
      <p:bldP spid="26" grpId="1" animBg="1"/>
      <p:bldP spid="27" grpId="0" animBg="1"/>
      <p:bldP spid="27" grpId="1"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矩形 193"/>
          <p:cNvSpPr/>
          <p:nvPr/>
        </p:nvSpPr>
        <p:spPr>
          <a:xfrm>
            <a:off x="0" y="434529"/>
            <a:ext cx="755576" cy="4090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30" name="文本框 71"/>
          <p:cNvSpPr txBox="1"/>
          <p:nvPr/>
        </p:nvSpPr>
        <p:spPr>
          <a:xfrm>
            <a:off x="900430" y="230505"/>
            <a:ext cx="4171950" cy="583565"/>
          </a:xfrm>
          <a:prstGeom prst="rect">
            <a:avLst/>
          </a:prstGeom>
          <a:noFill/>
          <a:ln w="9525">
            <a:noFill/>
          </a:ln>
        </p:spPr>
        <p:txBody>
          <a:bodyPr wrap="square" anchor="t">
            <a:spAutoFit/>
          </a:bodyPr>
          <a:p>
            <a:r>
              <a:rPr lang="zh-CN" altLang="en-US" sz="3200" dirty="0">
                <a:solidFill>
                  <a:schemeClr val="tx1"/>
                </a:solidFill>
                <a:latin typeface="微软雅黑" panose="020B0503020204020204" pitchFamily="34" charset="-122"/>
                <a:ea typeface="微软雅黑" panose="020B0503020204020204" pitchFamily="34" charset="-122"/>
              </a:rPr>
              <a:t>界面</a:t>
            </a:r>
            <a:endParaRPr lang="zh-CN" altLang="en-US" sz="3200" dirty="0">
              <a:solidFill>
                <a:schemeClr val="tx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1"/>
          <a:stretch>
            <a:fillRect/>
          </a:stretch>
        </p:blipFill>
        <p:spPr>
          <a:xfrm>
            <a:off x="1988185" y="434340"/>
            <a:ext cx="6049645" cy="4721225"/>
          </a:xfrm>
          <a:prstGeom prst="rect">
            <a:avLst/>
          </a:prstGeom>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wipe(left)">
                                      <p:cBhvr>
                                        <p:cTn id="7"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bldLvl="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矩形 193"/>
          <p:cNvSpPr/>
          <p:nvPr/>
        </p:nvSpPr>
        <p:spPr>
          <a:xfrm>
            <a:off x="0" y="434529"/>
            <a:ext cx="755576" cy="4090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30" name="文本框 71"/>
          <p:cNvSpPr txBox="1"/>
          <p:nvPr/>
        </p:nvSpPr>
        <p:spPr>
          <a:xfrm>
            <a:off x="900430" y="230505"/>
            <a:ext cx="4171950" cy="583565"/>
          </a:xfrm>
          <a:prstGeom prst="rect">
            <a:avLst/>
          </a:prstGeom>
          <a:noFill/>
          <a:ln w="9525">
            <a:noFill/>
          </a:ln>
        </p:spPr>
        <p:txBody>
          <a:bodyPr wrap="square" anchor="t">
            <a:spAutoFit/>
          </a:bodyPr>
          <a:p>
            <a:r>
              <a:rPr lang="zh-CN" altLang="en-US" sz="3200" dirty="0">
                <a:solidFill>
                  <a:schemeClr val="tx1"/>
                </a:solidFill>
                <a:latin typeface="微软雅黑" panose="020B0503020204020204" pitchFamily="34" charset="-122"/>
                <a:ea typeface="微软雅黑" panose="020B0503020204020204" pitchFamily="34" charset="-122"/>
              </a:rPr>
              <a:t>界面</a:t>
            </a:r>
            <a:endParaRPr lang="zh-CN" altLang="en-US" sz="3200" dirty="0">
              <a:solidFill>
                <a:schemeClr val="tx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1920240" y="594995"/>
            <a:ext cx="5631180" cy="4394835"/>
          </a:xfrm>
          <a:prstGeom prst="rect">
            <a:avLst/>
          </a:prstGeom>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wipe(left)">
                                      <p:cBhvr>
                                        <p:cTn id="7"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bldLvl="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矩形 193"/>
          <p:cNvSpPr/>
          <p:nvPr/>
        </p:nvSpPr>
        <p:spPr>
          <a:xfrm>
            <a:off x="0" y="434529"/>
            <a:ext cx="755576" cy="4090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30" name="文本框 71"/>
          <p:cNvSpPr txBox="1"/>
          <p:nvPr/>
        </p:nvSpPr>
        <p:spPr>
          <a:xfrm>
            <a:off x="900430" y="230505"/>
            <a:ext cx="4171950" cy="583565"/>
          </a:xfrm>
          <a:prstGeom prst="rect">
            <a:avLst/>
          </a:prstGeom>
          <a:noFill/>
          <a:ln w="9525">
            <a:noFill/>
          </a:ln>
        </p:spPr>
        <p:txBody>
          <a:bodyPr wrap="square" anchor="t">
            <a:spAutoFit/>
          </a:bodyPr>
          <a:p>
            <a:r>
              <a:rPr lang="zh-CN" altLang="en-US" sz="3200" dirty="0">
                <a:solidFill>
                  <a:schemeClr val="tx1"/>
                </a:solidFill>
                <a:latin typeface="微软雅黑" panose="020B0503020204020204" pitchFamily="34" charset="-122"/>
                <a:ea typeface="微软雅黑" panose="020B0503020204020204" pitchFamily="34" charset="-122"/>
              </a:rPr>
              <a:t>界面</a:t>
            </a:r>
            <a:endParaRPr lang="zh-CN" altLang="en-US" sz="3200" dirty="0">
              <a:solidFill>
                <a:schemeClr val="tx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1"/>
          <a:stretch>
            <a:fillRect/>
          </a:stretch>
        </p:blipFill>
        <p:spPr>
          <a:xfrm>
            <a:off x="1912620" y="434340"/>
            <a:ext cx="5859780" cy="4573270"/>
          </a:xfrm>
          <a:prstGeom prst="rect">
            <a:avLst/>
          </a:prstGeom>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wipe(left)">
                                      <p:cBhvr>
                                        <p:cTn id="7"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bldLvl="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57200" y="-28972"/>
            <a:ext cx="8229600" cy="857250"/>
          </a:xfrm>
        </p:spPr>
        <p:txBody>
          <a:bodyPr/>
          <a:p>
            <a:r>
              <a:rPr lang="zh-CN" altLang="en-US"/>
              <a:t>问题</a:t>
            </a:r>
            <a:r>
              <a:rPr lang="en-US" altLang="zh-CN"/>
              <a:t>1</a:t>
            </a:r>
            <a:endParaRPr lang="en-US" altLang="zh-CN"/>
          </a:p>
        </p:txBody>
      </p:sp>
      <p:sp>
        <p:nvSpPr>
          <p:cNvPr id="3" name="内容占位符 2"/>
          <p:cNvSpPr>
            <a:spLocks noGrp="1"/>
          </p:cNvSpPr>
          <p:nvPr>
            <p:ph idx="1"/>
          </p:nvPr>
        </p:nvSpPr>
        <p:spPr>
          <a:xfrm>
            <a:off x="457200" y="751840"/>
            <a:ext cx="8229600" cy="1228725"/>
          </a:xfrm>
        </p:spPr>
        <p:txBody>
          <a:bodyPr>
            <a:normAutofit/>
          </a:bodyPr>
          <a:p>
            <a:r>
              <a:rPr lang="en-US" altLang="zh-CN" sz="2400"/>
              <a:t>Q</a:t>
            </a:r>
            <a:r>
              <a:rPr lang="zh-CN" altLang="en-US" sz="2400"/>
              <a:t>：集成测试中，渐增式测试和非渐增式测试两种方法哪一种更好？</a:t>
            </a:r>
            <a:endParaRPr lang="zh-CN" altLang="en-US" sz="2400"/>
          </a:p>
          <a:p>
            <a:endParaRPr lang="zh-CN" altLang="en-US" sz="2400"/>
          </a:p>
        </p:txBody>
      </p:sp>
      <p:sp>
        <p:nvSpPr>
          <p:cNvPr id="5" name="文本框 4"/>
          <p:cNvSpPr txBox="1"/>
          <p:nvPr/>
        </p:nvSpPr>
        <p:spPr>
          <a:xfrm>
            <a:off x="839470" y="1891030"/>
            <a:ext cx="5822950" cy="1568450"/>
          </a:xfrm>
          <a:prstGeom prst="rect">
            <a:avLst/>
          </a:prstGeom>
          <a:noFill/>
        </p:spPr>
        <p:txBody>
          <a:bodyPr wrap="square" rtlCol="0" anchor="t">
            <a:spAutoFit/>
          </a:bodyPr>
          <a:p>
            <a:r>
              <a:rPr lang="en-US" altLang="zh-CN" sz="2400"/>
              <a:t>A</a:t>
            </a:r>
            <a:r>
              <a:rPr lang="zh-CN" altLang="en-US" sz="2400"/>
              <a:t>：</a:t>
            </a:r>
            <a:r>
              <a:rPr lang="zh-CN" altLang="en-US" sz="2400"/>
              <a:t>渐增式测试更好，它把程序划分为小段来构造和测试，在这个过程中比较容易定位和改正错误；对接口可以进行更彻底的测试；可以使用系统化的测试方法。</a:t>
            </a:r>
            <a:endParaRPr lang="zh-CN" altLang="en-US" sz="240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a:off x="2030065" y="1671490"/>
            <a:ext cx="2376264" cy="2025056"/>
          </a:xfrm>
          <a:prstGeom prst="triangle">
            <a:avLst/>
          </a:prstGeom>
          <a:solidFill>
            <a:schemeClr val="tx1">
              <a:lumMod val="65000"/>
              <a:lumOff val="35000"/>
              <a:alpha val="14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7"/>
          <p:cNvSpPr txBox="1"/>
          <p:nvPr/>
        </p:nvSpPr>
        <p:spPr>
          <a:xfrm>
            <a:off x="2419741" y="1856894"/>
            <a:ext cx="1596912" cy="1938992"/>
          </a:xfrm>
          <a:prstGeom prst="rect">
            <a:avLst/>
          </a:prstGeom>
          <a:noFill/>
        </p:spPr>
        <p:txBody>
          <a:bodyPr wrap="none" rtlCol="0">
            <a:spAutoFit/>
          </a:bodyPr>
          <a:lstStyle>
            <a:defPPr>
              <a:defRPr lang="zh-CN"/>
            </a:defPPr>
            <a:lvl1pPr>
              <a:defRPr sz="12000">
                <a:solidFill>
                  <a:schemeClr val="accent2"/>
                </a:solidFill>
                <a:latin typeface="Impact" panose="020B0806030902050204" pitchFamily="34" charset="0"/>
              </a:defRPr>
            </a:lvl1pPr>
          </a:lstStyle>
          <a:p>
            <a:r>
              <a:rPr lang="en-US" altLang="zh-CN" dirty="0">
                <a:solidFill>
                  <a:schemeClr val="bg2"/>
                </a:solidFill>
              </a:rPr>
              <a:t>01</a:t>
            </a:r>
            <a:endParaRPr lang="zh-CN" altLang="en-US" dirty="0">
              <a:solidFill>
                <a:schemeClr val="bg2"/>
              </a:solidFill>
            </a:endParaRPr>
          </a:p>
        </p:txBody>
      </p:sp>
      <p:sp>
        <p:nvSpPr>
          <p:cNvPr id="9" name="TextBox 8"/>
          <p:cNvSpPr txBox="1"/>
          <p:nvPr/>
        </p:nvSpPr>
        <p:spPr>
          <a:xfrm>
            <a:off x="4211960" y="1912771"/>
            <a:ext cx="2926080" cy="922020"/>
          </a:xfrm>
          <a:prstGeom prst="rect">
            <a:avLst/>
          </a:prstGeom>
          <a:noFill/>
        </p:spPr>
        <p:txBody>
          <a:bodyPr wrap="none" rtlCol="0">
            <a:spAutoFit/>
          </a:bodyPr>
          <a:lstStyle/>
          <a:p>
            <a:r>
              <a:rPr lang="zh-CN" altLang="en-US" sz="5400" b="1" dirty="0">
                <a:solidFill>
                  <a:schemeClr val="tx1">
                    <a:lumMod val="65000"/>
                    <a:lumOff val="35000"/>
                    <a:alpha val="91000"/>
                  </a:schemeClr>
                </a:solidFill>
                <a:latin typeface="微软雅黑" panose="020B0503020204020204" pitchFamily="34" charset="-122"/>
                <a:ea typeface="微软雅黑" panose="020B0503020204020204" pitchFamily="34" charset="-122"/>
                <a:cs typeface="方正豪体简体" panose="03000509000000000000" pitchFamily="65" charset="-122"/>
              </a:rPr>
              <a:t>单元测试</a:t>
            </a:r>
            <a:endParaRPr lang="zh-CN" altLang="en-US" sz="5400" b="1" dirty="0">
              <a:solidFill>
                <a:schemeClr val="tx1">
                  <a:lumMod val="65000"/>
                  <a:lumOff val="35000"/>
                  <a:alpha val="91000"/>
                </a:schemeClr>
              </a:solidFill>
              <a:latin typeface="微软雅黑" panose="020B0503020204020204" pitchFamily="34" charset="-122"/>
              <a:ea typeface="微软雅黑" panose="020B0503020204020204" pitchFamily="34" charset="-122"/>
              <a:cs typeface="方正豪体简体" panose="03000509000000000000" pitchFamily="65" charset="-122"/>
            </a:endParaRPr>
          </a:p>
        </p:txBody>
      </p:sp>
      <p:cxnSp>
        <p:nvCxnSpPr>
          <p:cNvPr id="11" name="直接连接符 10"/>
          <p:cNvCxnSpPr/>
          <p:nvPr/>
        </p:nvCxnSpPr>
        <p:spPr>
          <a:xfrm>
            <a:off x="4152688" y="2826390"/>
            <a:ext cx="3083608"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25" name="等腰三角形 24"/>
          <p:cNvSpPr/>
          <p:nvPr/>
        </p:nvSpPr>
        <p:spPr>
          <a:xfrm rot="18035669">
            <a:off x="2382960" y="1282354"/>
            <a:ext cx="360040" cy="31037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等腰三角形 25"/>
          <p:cNvSpPr/>
          <p:nvPr/>
        </p:nvSpPr>
        <p:spPr>
          <a:xfrm rot="21283757">
            <a:off x="1968923" y="1497553"/>
            <a:ext cx="191945" cy="165470"/>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26"/>
          <p:cNvSpPr/>
          <p:nvPr/>
        </p:nvSpPr>
        <p:spPr>
          <a:xfrm rot="15968008">
            <a:off x="1663185" y="1888656"/>
            <a:ext cx="304349" cy="227352"/>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1100" fill="hold"/>
                                        <p:tgtEl>
                                          <p:spTgt spid="25"/>
                                        </p:tgtEl>
                                        <p:attrNameLst>
                                          <p:attrName>ppt_x</p:attrName>
                                        </p:attrNameLst>
                                      </p:cBhvr>
                                      <p:tavLst>
                                        <p:tav tm="0">
                                          <p:val>
                                            <p:strVal val="0-#ppt_w/2"/>
                                          </p:val>
                                        </p:tav>
                                        <p:tav tm="100000">
                                          <p:val>
                                            <p:strVal val="#ppt_x"/>
                                          </p:val>
                                        </p:tav>
                                      </p:tavLst>
                                    </p:anim>
                                    <p:anim calcmode="lin" valueType="num">
                                      <p:cBhvr additive="base">
                                        <p:cTn id="8" dur="1100" fill="hold"/>
                                        <p:tgtEl>
                                          <p:spTgt spid="25"/>
                                        </p:tgtEl>
                                        <p:attrNameLst>
                                          <p:attrName>ppt_y</p:attrName>
                                        </p:attrNameLst>
                                      </p:cBhvr>
                                      <p:tavLst>
                                        <p:tav tm="0">
                                          <p:val>
                                            <p:strVal val="0-#ppt_h/2"/>
                                          </p:val>
                                        </p:tav>
                                        <p:tav tm="100000">
                                          <p:val>
                                            <p:strVal val="#ppt_y"/>
                                          </p:val>
                                        </p:tav>
                                      </p:tavLst>
                                    </p:anim>
                                  </p:childTnLst>
                                </p:cTn>
                              </p:par>
                              <p:par>
                                <p:cTn id="9" presetID="8" presetClass="emph" presetSubtype="0" fill="hold" grpId="1" nodeType="withEffect">
                                  <p:stCondLst>
                                    <p:cond delay="0"/>
                                  </p:stCondLst>
                                  <p:childTnLst>
                                    <p:animRot by="21600000">
                                      <p:cBhvr>
                                        <p:cTn id="10" dur="1100" fill="hold"/>
                                        <p:tgtEl>
                                          <p:spTgt spid="25"/>
                                        </p:tgtEl>
                                        <p:attrNameLst>
                                          <p:attrName>r</p:attrName>
                                        </p:attrNameLst>
                                      </p:cBhvr>
                                    </p:animRot>
                                  </p:childTnLst>
                                </p:cTn>
                              </p:par>
                              <p:par>
                                <p:cTn id="11" presetID="2" presetClass="entr" presetSubtype="9" fill="hold" grpId="0" nodeType="withEffect">
                                  <p:stCondLst>
                                    <p:cond delay="600"/>
                                  </p:stCondLst>
                                  <p:childTnLst>
                                    <p:set>
                                      <p:cBhvr>
                                        <p:cTn id="12" dur="1" fill="hold">
                                          <p:stCondLst>
                                            <p:cond delay="0"/>
                                          </p:stCondLst>
                                        </p:cTn>
                                        <p:tgtEl>
                                          <p:spTgt spid="26"/>
                                        </p:tgtEl>
                                        <p:attrNameLst>
                                          <p:attrName>style.visibility</p:attrName>
                                        </p:attrNameLst>
                                      </p:cBhvr>
                                      <p:to>
                                        <p:strVal val="visible"/>
                                      </p:to>
                                    </p:set>
                                    <p:anim calcmode="lin" valueType="num">
                                      <p:cBhvr additive="base">
                                        <p:cTn id="13" dur="1100" fill="hold"/>
                                        <p:tgtEl>
                                          <p:spTgt spid="26"/>
                                        </p:tgtEl>
                                        <p:attrNameLst>
                                          <p:attrName>ppt_x</p:attrName>
                                        </p:attrNameLst>
                                      </p:cBhvr>
                                      <p:tavLst>
                                        <p:tav tm="0">
                                          <p:val>
                                            <p:strVal val="0-#ppt_w/2"/>
                                          </p:val>
                                        </p:tav>
                                        <p:tav tm="100000">
                                          <p:val>
                                            <p:strVal val="#ppt_x"/>
                                          </p:val>
                                        </p:tav>
                                      </p:tavLst>
                                    </p:anim>
                                    <p:anim calcmode="lin" valueType="num">
                                      <p:cBhvr additive="base">
                                        <p:cTn id="14" dur="1100" fill="hold"/>
                                        <p:tgtEl>
                                          <p:spTgt spid="26"/>
                                        </p:tgtEl>
                                        <p:attrNameLst>
                                          <p:attrName>ppt_y</p:attrName>
                                        </p:attrNameLst>
                                      </p:cBhvr>
                                      <p:tavLst>
                                        <p:tav tm="0">
                                          <p:val>
                                            <p:strVal val="0-#ppt_h/2"/>
                                          </p:val>
                                        </p:tav>
                                        <p:tav tm="100000">
                                          <p:val>
                                            <p:strVal val="#ppt_y"/>
                                          </p:val>
                                        </p:tav>
                                      </p:tavLst>
                                    </p:anim>
                                  </p:childTnLst>
                                </p:cTn>
                              </p:par>
                              <p:par>
                                <p:cTn id="15" presetID="8" presetClass="emph" presetSubtype="0" fill="hold" grpId="1" nodeType="withEffect">
                                  <p:stCondLst>
                                    <p:cond delay="600"/>
                                  </p:stCondLst>
                                  <p:childTnLst>
                                    <p:animRot by="21600000">
                                      <p:cBhvr>
                                        <p:cTn id="16" dur="1100" fill="hold"/>
                                        <p:tgtEl>
                                          <p:spTgt spid="26"/>
                                        </p:tgtEl>
                                        <p:attrNameLst>
                                          <p:attrName>r</p:attrName>
                                        </p:attrNameLst>
                                      </p:cBhvr>
                                    </p:animRot>
                                  </p:childTnLst>
                                </p:cTn>
                              </p:par>
                              <p:par>
                                <p:cTn id="17" presetID="2" presetClass="entr" presetSubtype="9" fill="hold" grpId="0" nodeType="withEffect">
                                  <p:stCondLst>
                                    <p:cond delay="120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1100" fill="hold"/>
                                        <p:tgtEl>
                                          <p:spTgt spid="27"/>
                                        </p:tgtEl>
                                        <p:attrNameLst>
                                          <p:attrName>ppt_x</p:attrName>
                                        </p:attrNameLst>
                                      </p:cBhvr>
                                      <p:tavLst>
                                        <p:tav tm="0">
                                          <p:val>
                                            <p:strVal val="0-#ppt_w/2"/>
                                          </p:val>
                                        </p:tav>
                                        <p:tav tm="100000">
                                          <p:val>
                                            <p:strVal val="#ppt_x"/>
                                          </p:val>
                                        </p:tav>
                                      </p:tavLst>
                                    </p:anim>
                                    <p:anim calcmode="lin" valueType="num">
                                      <p:cBhvr additive="base">
                                        <p:cTn id="20" dur="1100" fill="hold"/>
                                        <p:tgtEl>
                                          <p:spTgt spid="27"/>
                                        </p:tgtEl>
                                        <p:attrNameLst>
                                          <p:attrName>ppt_y</p:attrName>
                                        </p:attrNameLst>
                                      </p:cBhvr>
                                      <p:tavLst>
                                        <p:tav tm="0">
                                          <p:val>
                                            <p:strVal val="0-#ppt_h/2"/>
                                          </p:val>
                                        </p:tav>
                                        <p:tav tm="100000">
                                          <p:val>
                                            <p:strVal val="#ppt_y"/>
                                          </p:val>
                                        </p:tav>
                                      </p:tavLst>
                                    </p:anim>
                                  </p:childTnLst>
                                </p:cTn>
                              </p:par>
                              <p:par>
                                <p:cTn id="21" presetID="8" presetClass="emph" presetSubtype="0" fill="hold" grpId="1" nodeType="withEffect">
                                  <p:stCondLst>
                                    <p:cond delay="1200"/>
                                  </p:stCondLst>
                                  <p:childTnLst>
                                    <p:animRot by="21600000">
                                      <p:cBhvr>
                                        <p:cTn id="22" dur="1100" fill="hold"/>
                                        <p:tgtEl>
                                          <p:spTgt spid="27"/>
                                        </p:tgtEl>
                                        <p:attrNameLst>
                                          <p:attrName>r</p:attrName>
                                        </p:attrNameLst>
                                      </p:cBhvr>
                                    </p:animRot>
                                  </p:childTnLst>
                                </p:cTn>
                              </p:par>
                              <p:par>
                                <p:cTn id="23" presetID="2" presetClass="entr" presetSubtype="9" fill="hold" grpId="0" nodeType="withEffect">
                                  <p:stCondLst>
                                    <p:cond delay="600"/>
                                  </p:stCondLst>
                                  <p:childTnLst>
                                    <p:set>
                                      <p:cBhvr>
                                        <p:cTn id="24" dur="1" fill="hold">
                                          <p:stCondLst>
                                            <p:cond delay="0"/>
                                          </p:stCondLst>
                                        </p:cTn>
                                        <p:tgtEl>
                                          <p:spTgt spid="2"/>
                                        </p:tgtEl>
                                        <p:attrNameLst>
                                          <p:attrName>style.visibility</p:attrName>
                                        </p:attrNameLst>
                                      </p:cBhvr>
                                      <p:to>
                                        <p:strVal val="visible"/>
                                      </p:to>
                                    </p:set>
                                    <p:anim calcmode="lin" valueType="num">
                                      <p:cBhvr additive="base">
                                        <p:cTn id="25" dur="1100" fill="hold"/>
                                        <p:tgtEl>
                                          <p:spTgt spid="2"/>
                                        </p:tgtEl>
                                        <p:attrNameLst>
                                          <p:attrName>ppt_x</p:attrName>
                                        </p:attrNameLst>
                                      </p:cBhvr>
                                      <p:tavLst>
                                        <p:tav tm="0">
                                          <p:val>
                                            <p:strVal val="0-#ppt_w/2"/>
                                          </p:val>
                                        </p:tav>
                                        <p:tav tm="100000">
                                          <p:val>
                                            <p:strVal val="#ppt_x"/>
                                          </p:val>
                                        </p:tav>
                                      </p:tavLst>
                                    </p:anim>
                                    <p:anim calcmode="lin" valueType="num">
                                      <p:cBhvr additive="base">
                                        <p:cTn id="26" dur="1100" fill="hold"/>
                                        <p:tgtEl>
                                          <p:spTgt spid="2"/>
                                        </p:tgtEl>
                                        <p:attrNameLst>
                                          <p:attrName>ppt_y</p:attrName>
                                        </p:attrNameLst>
                                      </p:cBhvr>
                                      <p:tavLst>
                                        <p:tav tm="0">
                                          <p:val>
                                            <p:strVal val="0-#ppt_h/2"/>
                                          </p:val>
                                        </p:tav>
                                        <p:tav tm="100000">
                                          <p:val>
                                            <p:strVal val="#ppt_y"/>
                                          </p:val>
                                        </p:tav>
                                      </p:tavLst>
                                    </p:anim>
                                  </p:childTnLst>
                                </p:cTn>
                              </p:par>
                              <p:par>
                                <p:cTn id="27" presetID="8" presetClass="emph" presetSubtype="0" fill="hold" grpId="1" nodeType="withEffect">
                                  <p:stCondLst>
                                    <p:cond delay="700"/>
                                  </p:stCondLst>
                                  <p:childTnLst>
                                    <p:animRot by="21600000">
                                      <p:cBhvr>
                                        <p:cTn id="28" dur="1100" fill="hold"/>
                                        <p:tgtEl>
                                          <p:spTgt spid="2"/>
                                        </p:tgtEl>
                                        <p:attrNameLst>
                                          <p:attrName>r</p:attrName>
                                        </p:attrNameLst>
                                      </p:cBhvr>
                                    </p:animRot>
                                  </p:childTnLst>
                                </p:cTn>
                              </p:par>
                            </p:childTnLst>
                          </p:cTn>
                        </p:par>
                        <p:par>
                          <p:cTn id="29" fill="hold">
                            <p:stCondLst>
                              <p:cond delay="1500"/>
                            </p:stCondLst>
                            <p:childTnLst>
                              <p:par>
                                <p:cTn id="30" presetID="10" presetClass="entr" presetSubtype="0"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par>
                          <p:cTn id="33" fill="hold">
                            <p:stCondLst>
                              <p:cond delay="2000"/>
                            </p:stCondLst>
                            <p:childTnLst>
                              <p:par>
                                <p:cTn id="34" presetID="22" presetClass="entr" presetSubtype="8" fill="hold" nodeType="after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wipe(left)">
                                      <p:cBhvr>
                                        <p:cTn id="36" dur="500"/>
                                        <p:tgtEl>
                                          <p:spTgt spid="11"/>
                                        </p:tgtEl>
                                      </p:cBhvr>
                                    </p:animEffect>
                                  </p:childTnLst>
                                </p:cTn>
                              </p:par>
                            </p:childTnLst>
                          </p:cTn>
                        </p:par>
                        <p:par>
                          <p:cTn id="37" fill="hold">
                            <p:stCondLst>
                              <p:cond delay="2500"/>
                            </p:stCondLst>
                            <p:childTnLst>
                              <p:par>
                                <p:cTn id="38" presetID="12" presetClass="entr" presetSubtype="1" fill="hold" grpId="0" nodeType="afterEffect">
                                  <p:stCondLst>
                                    <p:cond delay="0"/>
                                  </p:stCondLst>
                                  <p:childTnLst>
                                    <p:set>
                                      <p:cBhvr>
                                        <p:cTn id="39" dur="1" fill="hold">
                                          <p:stCondLst>
                                            <p:cond delay="0"/>
                                          </p:stCondLst>
                                        </p:cTn>
                                        <p:tgtEl>
                                          <p:spTgt spid="9"/>
                                        </p:tgtEl>
                                        <p:attrNameLst>
                                          <p:attrName>style.visibility</p:attrName>
                                        </p:attrNameLst>
                                      </p:cBhvr>
                                      <p:to>
                                        <p:strVal val="visible"/>
                                      </p:to>
                                    </p:set>
                                    <p:anim calcmode="lin" valueType="num">
                                      <p:cBhvr additive="base">
                                        <p:cTn id="40" dur="500"/>
                                        <p:tgtEl>
                                          <p:spTgt spid="9"/>
                                        </p:tgtEl>
                                        <p:attrNameLst>
                                          <p:attrName>ppt_y</p:attrName>
                                        </p:attrNameLst>
                                      </p:cBhvr>
                                      <p:tavLst>
                                        <p:tav tm="0">
                                          <p:val>
                                            <p:strVal val="#ppt_y-#ppt_h*1.125000"/>
                                          </p:val>
                                        </p:tav>
                                        <p:tav tm="100000">
                                          <p:val>
                                            <p:strVal val="#ppt_y"/>
                                          </p:val>
                                        </p:tav>
                                      </p:tavLst>
                                    </p:anim>
                                    <p:animEffect transition="in" filter="wipe(down)">
                                      <p:cBhvr>
                                        <p:cTn id="4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8" grpId="0"/>
      <p:bldP spid="9" grpId="0"/>
      <p:bldP spid="25" grpId="0" animBg="1"/>
      <p:bldP spid="25" grpId="1" animBg="1"/>
      <p:bldP spid="26" grpId="0" animBg="1"/>
      <p:bldP spid="26" grpId="1" animBg="1"/>
      <p:bldP spid="27" grpId="0" animBg="1"/>
      <p:bldP spid="27" grpId="1"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57200" y="-28972"/>
            <a:ext cx="8229600" cy="857250"/>
          </a:xfrm>
        </p:spPr>
        <p:txBody>
          <a:bodyPr/>
          <a:p>
            <a:r>
              <a:rPr lang="zh-CN" altLang="en-US"/>
              <a:t>问题</a:t>
            </a:r>
            <a:r>
              <a:rPr lang="en-US" altLang="zh-CN"/>
              <a:t>2</a:t>
            </a:r>
            <a:endParaRPr lang="en-US" altLang="zh-CN"/>
          </a:p>
        </p:txBody>
      </p:sp>
      <p:sp>
        <p:nvSpPr>
          <p:cNvPr id="3" name="内容占位符 2"/>
          <p:cNvSpPr>
            <a:spLocks noGrp="1"/>
          </p:cNvSpPr>
          <p:nvPr>
            <p:ph idx="1"/>
          </p:nvPr>
        </p:nvSpPr>
        <p:spPr>
          <a:xfrm>
            <a:off x="457200" y="751840"/>
            <a:ext cx="8229600" cy="1228725"/>
          </a:xfrm>
        </p:spPr>
        <p:txBody>
          <a:bodyPr>
            <a:normAutofit/>
          </a:bodyPr>
          <a:p>
            <a:r>
              <a:rPr lang="en-US" altLang="zh-CN" sz="2400"/>
              <a:t>Q</a:t>
            </a:r>
            <a:r>
              <a:rPr lang="zh-CN" altLang="en-US" sz="2400"/>
              <a:t>：黑盒测试和白盒测试可以只进行一个吗？</a:t>
            </a:r>
            <a:endParaRPr lang="zh-CN" altLang="en-US" sz="2400"/>
          </a:p>
          <a:p>
            <a:endParaRPr lang="zh-CN" altLang="en-US" sz="2400"/>
          </a:p>
        </p:txBody>
      </p:sp>
      <p:sp>
        <p:nvSpPr>
          <p:cNvPr id="5" name="文本框 4"/>
          <p:cNvSpPr txBox="1"/>
          <p:nvPr/>
        </p:nvSpPr>
        <p:spPr>
          <a:xfrm>
            <a:off x="839470" y="1898650"/>
            <a:ext cx="5822950" cy="460375"/>
          </a:xfrm>
          <a:prstGeom prst="rect">
            <a:avLst/>
          </a:prstGeom>
          <a:noFill/>
        </p:spPr>
        <p:txBody>
          <a:bodyPr wrap="square" rtlCol="0" anchor="t">
            <a:spAutoFit/>
          </a:bodyPr>
          <a:p>
            <a:r>
              <a:rPr lang="en-US" altLang="zh-CN" sz="2400"/>
              <a:t>A</a:t>
            </a:r>
            <a:r>
              <a:rPr lang="zh-CN" altLang="en-US" sz="2400"/>
              <a:t>：可以。双方是互补的测试方法。</a:t>
            </a:r>
            <a:endParaRPr lang="zh-CN" altLang="en-US" sz="240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57200" y="-28972"/>
            <a:ext cx="8229600" cy="857250"/>
          </a:xfrm>
        </p:spPr>
        <p:txBody>
          <a:bodyPr/>
          <a:p>
            <a:r>
              <a:rPr lang="zh-CN" altLang="en-US"/>
              <a:t>问题</a:t>
            </a:r>
            <a:r>
              <a:rPr lang="en-US" altLang="zh-CN"/>
              <a:t>3</a:t>
            </a:r>
            <a:endParaRPr lang="en-US" altLang="zh-CN"/>
          </a:p>
        </p:txBody>
      </p:sp>
      <p:sp>
        <p:nvSpPr>
          <p:cNvPr id="3" name="内容占位符 2"/>
          <p:cNvSpPr>
            <a:spLocks noGrp="1"/>
          </p:cNvSpPr>
          <p:nvPr>
            <p:ph idx="1"/>
          </p:nvPr>
        </p:nvSpPr>
        <p:spPr>
          <a:xfrm>
            <a:off x="457200" y="751840"/>
            <a:ext cx="8229600" cy="1228725"/>
          </a:xfrm>
        </p:spPr>
        <p:txBody>
          <a:bodyPr>
            <a:normAutofit/>
          </a:bodyPr>
          <a:p>
            <a:r>
              <a:rPr lang="en-US" altLang="zh-CN" sz="2400"/>
              <a:t>Q</a:t>
            </a:r>
            <a:r>
              <a:rPr lang="zh-CN" altLang="en-US" sz="2400"/>
              <a:t>：黑盒测试和白盒测试分别试用于测试的什么阶段？</a:t>
            </a:r>
            <a:endParaRPr lang="zh-CN" altLang="en-US" sz="2400"/>
          </a:p>
          <a:p>
            <a:endParaRPr lang="zh-CN" altLang="en-US" sz="2400"/>
          </a:p>
        </p:txBody>
      </p:sp>
      <p:sp>
        <p:nvSpPr>
          <p:cNvPr id="5" name="文本框 4"/>
          <p:cNvSpPr txBox="1"/>
          <p:nvPr/>
        </p:nvSpPr>
        <p:spPr>
          <a:xfrm>
            <a:off x="839470" y="1891030"/>
            <a:ext cx="5822950" cy="829945"/>
          </a:xfrm>
          <a:prstGeom prst="rect">
            <a:avLst/>
          </a:prstGeom>
          <a:noFill/>
        </p:spPr>
        <p:txBody>
          <a:bodyPr wrap="square" rtlCol="0" anchor="t">
            <a:spAutoFit/>
          </a:bodyPr>
          <a:p>
            <a:r>
              <a:rPr lang="en-US" altLang="zh-CN" sz="2400"/>
              <a:t>A</a:t>
            </a:r>
            <a:r>
              <a:rPr lang="zh-CN" altLang="en-US" sz="2400"/>
              <a:t>：白盒测试在测试过程的早期阶段进行，黑盒测试在测试过程的后期阶段进行。</a:t>
            </a:r>
            <a:endParaRPr lang="zh-CN" altLang="en-US" sz="240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57200" y="-28972"/>
            <a:ext cx="8229600" cy="857250"/>
          </a:xfrm>
        </p:spPr>
        <p:txBody>
          <a:bodyPr/>
          <a:p>
            <a:r>
              <a:rPr lang="zh-CN"/>
              <a:t>本周组员评分</a:t>
            </a:r>
            <a:endParaRPr lang="zh-CN"/>
          </a:p>
        </p:txBody>
      </p:sp>
      <p:graphicFrame>
        <p:nvGraphicFramePr>
          <p:cNvPr id="6" name="内容占位符 5"/>
          <p:cNvGraphicFramePr/>
          <p:nvPr>
            <p:ph idx="1"/>
          </p:nvPr>
        </p:nvGraphicFramePr>
        <p:xfrm>
          <a:off x="396240" y="652780"/>
          <a:ext cx="8229600" cy="4389120"/>
        </p:xfrm>
        <a:graphic>
          <a:graphicData uri="http://schemas.openxmlformats.org/drawingml/2006/table">
            <a:tbl>
              <a:tblPr firstRow="1" bandRow="1">
                <a:tableStyleId>{5C22544A-7EE6-4342-B048-85BDC9FD1C3A}</a:tableStyleId>
              </a:tblPr>
              <a:tblGrid>
                <a:gridCol w="4114800"/>
                <a:gridCol w="4114800"/>
              </a:tblGrid>
              <a:tr h="457200">
                <a:tc>
                  <a:txBody>
                    <a:bodyPr/>
                    <a:p>
                      <a:pPr>
                        <a:buNone/>
                      </a:pPr>
                      <a:r>
                        <a:rPr lang="zh-CN" altLang="en-US" sz="2400"/>
                        <a:t>组员</a:t>
                      </a:r>
                      <a:endParaRPr lang="zh-CN" altLang="en-US" sz="2400"/>
                    </a:p>
                  </a:txBody>
                  <a:tcPr/>
                </a:tc>
                <a:tc>
                  <a:txBody>
                    <a:bodyPr/>
                    <a:p>
                      <a:pPr>
                        <a:buNone/>
                      </a:pPr>
                      <a:r>
                        <a:rPr lang="zh-CN" altLang="en-US" sz="2400"/>
                        <a:t>评价</a:t>
                      </a:r>
                      <a:endParaRPr lang="zh-CN" altLang="en-US" sz="2400"/>
                    </a:p>
                  </a:txBody>
                  <a:tcPr/>
                </a:tc>
              </a:tr>
              <a:tr h="1920240">
                <a:tc>
                  <a:txBody>
                    <a:bodyPr/>
                    <a:p>
                      <a:pPr>
                        <a:buNone/>
                      </a:pPr>
                      <a:r>
                        <a:rPr lang="zh-CN" altLang="en-US" sz="2400"/>
                        <a:t>许佳俊（组长）</a:t>
                      </a:r>
                      <a:endParaRPr lang="zh-CN" altLang="en-US" sz="2400"/>
                    </a:p>
                  </a:txBody>
                  <a:tcPr/>
                </a:tc>
                <a:tc>
                  <a:txBody>
                    <a:bodyPr/>
                    <a:p>
                      <a:pPr>
                        <a:buNone/>
                      </a:pPr>
                      <a:r>
                        <a:rPr lang="zh-CN" altLang="en-US" sz="2400"/>
                        <a:t>对项目进行进一步的修改。测试</a:t>
                      </a:r>
                      <a:r>
                        <a:rPr lang="en-US" altLang="zh-CN" sz="2400"/>
                        <a:t>ppt</a:t>
                      </a:r>
                      <a:r>
                        <a:rPr lang="zh-CN" altLang="en-US" sz="2400"/>
                        <a:t>基于项目的部分完成。</a:t>
                      </a:r>
                      <a:r>
                        <a:rPr lang="zh-CN" altLang="en-US" sz="2400"/>
                        <a:t>（</a:t>
                      </a:r>
                      <a:r>
                        <a:rPr lang="en-US" altLang="zh-CN" sz="2400"/>
                        <a:t>8</a:t>
                      </a:r>
                      <a:r>
                        <a:rPr lang="zh-CN" altLang="en-US" sz="2400"/>
                        <a:t>分）</a:t>
                      </a:r>
                      <a:endParaRPr lang="en-US" altLang="zh-CN" sz="2400"/>
                    </a:p>
                  </a:txBody>
                  <a:tcPr/>
                </a:tc>
              </a:tr>
              <a:tr h="1188720">
                <a:tc>
                  <a:txBody>
                    <a:bodyPr/>
                    <a:p>
                      <a:pPr>
                        <a:buNone/>
                      </a:pPr>
                      <a:r>
                        <a:rPr lang="zh-CN" altLang="en-US" sz="2400"/>
                        <a:t>徐柯杰</a:t>
                      </a:r>
                      <a:endParaRPr lang="zh-CN" altLang="en-US" sz="2400"/>
                    </a:p>
                  </a:txBody>
                  <a:tcPr/>
                </a:tc>
                <a:tc>
                  <a:txBody>
                    <a:bodyPr/>
                    <a:p>
                      <a:pPr>
                        <a:buNone/>
                      </a:pPr>
                      <a:r>
                        <a:rPr lang="zh-CN" sz="2400"/>
                        <a:t>测试翻转</a:t>
                      </a:r>
                      <a:r>
                        <a:rPr lang="en-US" altLang="zh-CN" sz="2400"/>
                        <a:t>ppt</a:t>
                      </a:r>
                      <a:r>
                        <a:rPr lang="zh-CN" altLang="en-US" sz="2400"/>
                        <a:t>完成</a:t>
                      </a:r>
                      <a:r>
                        <a:rPr lang="zh-CN" altLang="en-US" sz="2400"/>
                        <a:t>基本内容（</a:t>
                      </a:r>
                      <a:r>
                        <a:rPr lang="en-US" altLang="zh-CN" sz="2400"/>
                        <a:t>7</a:t>
                      </a:r>
                      <a:r>
                        <a:rPr lang="zh-CN" altLang="en-US" sz="2400"/>
                        <a:t>分）</a:t>
                      </a:r>
                      <a:endParaRPr lang="zh-CN" altLang="en-US" sz="2400"/>
                    </a:p>
                  </a:txBody>
                  <a:tcPr/>
                </a:tc>
              </a:tr>
              <a:tr h="822960">
                <a:tc>
                  <a:txBody>
                    <a:bodyPr/>
                    <a:p>
                      <a:pPr>
                        <a:buNone/>
                      </a:pPr>
                      <a:r>
                        <a:rPr lang="zh-CN" altLang="en-US" sz="2400"/>
                        <a:t>何宇晨</a:t>
                      </a:r>
                      <a:endParaRPr lang="zh-CN" altLang="en-US" sz="2400"/>
                    </a:p>
                  </a:txBody>
                  <a:tcPr/>
                </a:tc>
                <a:tc>
                  <a:txBody>
                    <a:bodyPr/>
                    <a:p>
                      <a:pPr>
                        <a:buNone/>
                      </a:pPr>
                      <a:r>
                        <a:rPr lang="zh-CN" altLang="en-US" sz="2400"/>
                        <a:t>项目图片更新。</a:t>
                      </a:r>
                      <a:r>
                        <a:rPr lang="en-US" altLang="zh-CN" sz="2400"/>
                        <a:t>ppt</a:t>
                      </a:r>
                      <a:r>
                        <a:rPr lang="zh-CN" altLang="en-US" sz="2400"/>
                        <a:t>模板。</a:t>
                      </a:r>
                      <a:r>
                        <a:rPr lang="zh-CN" altLang="en-US" sz="2400"/>
                        <a:t>（</a:t>
                      </a:r>
                      <a:r>
                        <a:rPr lang="en-US" altLang="zh-CN" sz="2400"/>
                        <a:t>6</a:t>
                      </a:r>
                      <a:r>
                        <a:rPr lang="zh-CN" altLang="en-US" sz="2400"/>
                        <a:t>分）</a:t>
                      </a:r>
                      <a:endParaRPr lang="zh-CN" altLang="en-US" sz="2400"/>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6"/>
          <p:cNvSpPr txBox="1"/>
          <p:nvPr/>
        </p:nvSpPr>
        <p:spPr>
          <a:xfrm>
            <a:off x="1763688" y="2734880"/>
            <a:ext cx="6912768" cy="412934"/>
          </a:xfrm>
          <a:prstGeom prst="rect">
            <a:avLst/>
          </a:prstGeom>
          <a:noFill/>
          <a:effectLst/>
        </p:spPr>
        <p:txBody>
          <a:bodyPr wrap="square">
            <a:spAutoFit/>
          </a:bodyPr>
          <a:lstStyle/>
          <a:p>
            <a:pPr algn="r" fontAlgn="auto">
              <a:lnSpc>
                <a:spcPts val="2500"/>
              </a:lnSpc>
              <a:spcBef>
                <a:spcPts val="0"/>
              </a:spcBef>
              <a:spcAft>
                <a:spcPts val="0"/>
              </a:spcAft>
              <a:defRPr/>
            </a:pPr>
            <a:r>
              <a:rPr lang="en-US" altLang="zh-CN" sz="4000" dirty="0">
                <a:ln w="6350">
                  <a:noFill/>
                </a:ln>
                <a:solidFill>
                  <a:schemeClr val="tx1">
                    <a:lumMod val="65000"/>
                    <a:lumOff val="35000"/>
                  </a:schemeClr>
                </a:solidFill>
                <a:latin typeface="Impact" panose="020B0806030902050204" pitchFamily="34" charset="0"/>
                <a:ea typeface="微软雅黑" panose="020B0503020204020204" pitchFamily="34" charset="-122"/>
              </a:rPr>
              <a:t>Thank YOU  FOR  LISTENING</a:t>
            </a:r>
            <a:endParaRPr lang="en-US" altLang="zh-CN" sz="4000" dirty="0">
              <a:ln w="6350">
                <a:noFill/>
              </a:ln>
              <a:solidFill>
                <a:schemeClr val="tx1">
                  <a:lumMod val="65000"/>
                  <a:lumOff val="35000"/>
                </a:schemeClr>
              </a:solidFill>
              <a:latin typeface="Impact" panose="020B0806030902050204" pitchFamily="34" charset="0"/>
              <a:ea typeface="微软雅黑" panose="020B0503020204020204" pitchFamily="34" charset="-122"/>
            </a:endParaRPr>
          </a:p>
        </p:txBody>
      </p:sp>
      <p:grpSp>
        <p:nvGrpSpPr>
          <p:cNvPr id="2" name="组合 1"/>
          <p:cNvGrpSpPr/>
          <p:nvPr/>
        </p:nvGrpSpPr>
        <p:grpSpPr>
          <a:xfrm>
            <a:off x="640080" y="3559175"/>
            <a:ext cx="7966075" cy="643255"/>
            <a:chOff x="996" y="5305"/>
            <a:chExt cx="12545" cy="1013"/>
          </a:xfrm>
        </p:grpSpPr>
        <p:sp>
          <p:nvSpPr>
            <p:cNvPr id="19" name="Freeform 11"/>
            <p:cNvSpPr/>
            <p:nvPr/>
          </p:nvSpPr>
          <p:spPr bwMode="auto">
            <a:xfrm>
              <a:off x="10247" y="6318"/>
              <a:ext cx="2746" cy="0"/>
            </a:xfrm>
            <a:custGeom>
              <a:avLst/>
              <a:gdLst>
                <a:gd name="T0" fmla="*/ 1984 w 1984"/>
                <a:gd name="T1" fmla="*/ 0 w 1984"/>
                <a:gd name="T2" fmla="*/ 1984 w 1984"/>
              </a:gdLst>
              <a:ahLst/>
              <a:cxnLst>
                <a:cxn ang="0">
                  <a:pos x="T0" y="0"/>
                </a:cxn>
                <a:cxn ang="0">
                  <a:pos x="T1" y="0"/>
                </a:cxn>
                <a:cxn ang="0">
                  <a:pos x="T2" y="0"/>
                </a:cxn>
              </a:cxnLst>
              <a:rect l="0" t="0" r="r" b="b"/>
              <a:pathLst>
                <a:path w="1984">
                  <a:moveTo>
                    <a:pt x="1984" y="0"/>
                  </a:moveTo>
                  <a:lnTo>
                    <a:pt x="0" y="0"/>
                  </a:lnTo>
                  <a:lnTo>
                    <a:pt x="1984" y="0"/>
                  </a:ln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0" name="Line 12"/>
            <p:cNvSpPr>
              <a:spLocks noChangeShapeType="1"/>
            </p:cNvSpPr>
            <p:nvPr/>
          </p:nvSpPr>
          <p:spPr bwMode="auto">
            <a:xfrm flipH="1">
              <a:off x="10247" y="6318"/>
              <a:ext cx="2746" cy="0"/>
            </a:xfrm>
            <a:prstGeom prst="line">
              <a:avLst/>
            </a:pr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nvGrpSpPr>
            <p:cNvPr id="25" name="组合 24"/>
            <p:cNvGrpSpPr/>
            <p:nvPr/>
          </p:nvGrpSpPr>
          <p:grpSpPr>
            <a:xfrm>
              <a:off x="10355" y="5305"/>
              <a:ext cx="3187" cy="1013"/>
              <a:chOff x="6575446" y="3440667"/>
              <a:chExt cx="2023780" cy="643251"/>
            </a:xfrm>
          </p:grpSpPr>
          <p:sp>
            <p:nvSpPr>
              <p:cNvPr id="26" name="Freeform 13"/>
              <p:cNvSpPr/>
              <p:nvPr/>
            </p:nvSpPr>
            <p:spPr bwMode="auto">
              <a:xfrm>
                <a:off x="6575446" y="3440667"/>
                <a:ext cx="2023780" cy="643251"/>
              </a:xfrm>
              <a:custGeom>
                <a:avLst/>
                <a:gdLst>
                  <a:gd name="T0" fmla="*/ 1984 w 2303"/>
                  <a:gd name="T1" fmla="*/ 732 h 732"/>
                  <a:gd name="T2" fmla="*/ 0 w 2303"/>
                  <a:gd name="T3" fmla="*/ 732 h 732"/>
                  <a:gd name="T4" fmla="*/ 321 w 2303"/>
                  <a:gd name="T5" fmla="*/ 366 h 732"/>
                  <a:gd name="T6" fmla="*/ 0 w 2303"/>
                  <a:gd name="T7" fmla="*/ 0 h 732"/>
                  <a:gd name="T8" fmla="*/ 1984 w 2303"/>
                  <a:gd name="T9" fmla="*/ 0 h 732"/>
                  <a:gd name="T10" fmla="*/ 2303 w 2303"/>
                  <a:gd name="T11" fmla="*/ 366 h 732"/>
                  <a:gd name="T12" fmla="*/ 1984 w 2303"/>
                  <a:gd name="T13" fmla="*/ 732 h 732"/>
                </a:gdLst>
                <a:ahLst/>
                <a:cxnLst>
                  <a:cxn ang="0">
                    <a:pos x="T0" y="T1"/>
                  </a:cxn>
                  <a:cxn ang="0">
                    <a:pos x="T2" y="T3"/>
                  </a:cxn>
                  <a:cxn ang="0">
                    <a:pos x="T4" y="T5"/>
                  </a:cxn>
                  <a:cxn ang="0">
                    <a:pos x="T6" y="T7"/>
                  </a:cxn>
                  <a:cxn ang="0">
                    <a:pos x="T8" y="T9"/>
                  </a:cxn>
                  <a:cxn ang="0">
                    <a:pos x="T10" y="T11"/>
                  </a:cxn>
                  <a:cxn ang="0">
                    <a:pos x="T12" y="T13"/>
                  </a:cxn>
                </a:cxnLst>
                <a:rect l="0" t="0" r="r" b="b"/>
                <a:pathLst>
                  <a:path w="2303" h="732">
                    <a:moveTo>
                      <a:pt x="1984" y="732"/>
                    </a:moveTo>
                    <a:lnTo>
                      <a:pt x="0" y="732"/>
                    </a:lnTo>
                    <a:lnTo>
                      <a:pt x="321" y="366"/>
                    </a:lnTo>
                    <a:lnTo>
                      <a:pt x="0" y="0"/>
                    </a:lnTo>
                    <a:lnTo>
                      <a:pt x="1984" y="0"/>
                    </a:lnTo>
                    <a:lnTo>
                      <a:pt x="2303" y="366"/>
                    </a:lnTo>
                    <a:lnTo>
                      <a:pt x="1984" y="732"/>
                    </a:ln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nvGrpSpPr>
              <p:cNvPr id="27" name="组合 26"/>
              <p:cNvGrpSpPr/>
              <p:nvPr/>
            </p:nvGrpSpPr>
            <p:grpSpPr>
              <a:xfrm>
                <a:off x="6964552" y="3576351"/>
                <a:ext cx="1351864" cy="371881"/>
                <a:chOff x="1491944" y="1784655"/>
                <a:chExt cx="1351864" cy="371881"/>
              </a:xfrm>
            </p:grpSpPr>
            <p:grpSp>
              <p:nvGrpSpPr>
                <p:cNvPr id="28" name="Group 6"/>
                <p:cNvGrpSpPr>
                  <a:grpSpLocks noChangeAspect="1"/>
                </p:cNvGrpSpPr>
                <p:nvPr/>
              </p:nvGrpSpPr>
              <p:grpSpPr bwMode="auto">
                <a:xfrm>
                  <a:off x="1491944" y="1784655"/>
                  <a:ext cx="415760" cy="371881"/>
                  <a:chOff x="833" y="1348"/>
                  <a:chExt cx="379" cy="339"/>
                </a:xfrm>
                <a:solidFill>
                  <a:schemeClr val="bg1"/>
                </a:solidFill>
                <a:effectLst>
                  <a:outerShdw blurRad="25400" dist="25400" dir="2700000" algn="tl" rotWithShape="0">
                    <a:prstClr val="black">
                      <a:alpha val="40000"/>
                    </a:prstClr>
                  </a:outerShdw>
                </a:effectLst>
              </p:grpSpPr>
              <p:sp>
                <p:nvSpPr>
                  <p:cNvPr id="30" name="Freeform 7"/>
                  <p:cNvSpPr/>
                  <p:nvPr/>
                </p:nvSpPr>
                <p:spPr bwMode="auto">
                  <a:xfrm>
                    <a:off x="1101" y="1360"/>
                    <a:ext cx="111" cy="315"/>
                  </a:xfrm>
                  <a:custGeom>
                    <a:avLst/>
                    <a:gdLst>
                      <a:gd name="T0" fmla="*/ 15 w 19"/>
                      <a:gd name="T1" fmla="*/ 27 h 54"/>
                      <a:gd name="T2" fmla="*/ 0 w 19"/>
                      <a:gd name="T3" fmla="*/ 3 h 54"/>
                      <a:gd name="T4" fmla="*/ 2 w 19"/>
                      <a:gd name="T5" fmla="*/ 0 h 54"/>
                      <a:gd name="T6" fmla="*/ 19 w 19"/>
                      <a:gd name="T7" fmla="*/ 27 h 54"/>
                      <a:gd name="T8" fmla="*/ 1 w 19"/>
                      <a:gd name="T9" fmla="*/ 54 h 54"/>
                      <a:gd name="T10" fmla="*/ 0 w 19"/>
                      <a:gd name="T11" fmla="*/ 51 h 54"/>
                      <a:gd name="T12" fmla="*/ 15 w 19"/>
                      <a:gd name="T13" fmla="*/ 27 h 54"/>
                    </a:gdLst>
                    <a:ahLst/>
                    <a:cxnLst>
                      <a:cxn ang="0">
                        <a:pos x="T0" y="T1"/>
                      </a:cxn>
                      <a:cxn ang="0">
                        <a:pos x="T2" y="T3"/>
                      </a:cxn>
                      <a:cxn ang="0">
                        <a:pos x="T4" y="T5"/>
                      </a:cxn>
                      <a:cxn ang="0">
                        <a:pos x="T6" y="T7"/>
                      </a:cxn>
                      <a:cxn ang="0">
                        <a:pos x="T8" y="T9"/>
                      </a:cxn>
                      <a:cxn ang="0">
                        <a:pos x="T10" y="T11"/>
                      </a:cxn>
                      <a:cxn ang="0">
                        <a:pos x="T12" y="T13"/>
                      </a:cxn>
                    </a:cxnLst>
                    <a:rect l="0" t="0" r="r" b="b"/>
                    <a:pathLst>
                      <a:path w="19" h="54">
                        <a:moveTo>
                          <a:pt x="15" y="27"/>
                        </a:moveTo>
                        <a:cubicBezTo>
                          <a:pt x="15" y="16"/>
                          <a:pt x="9" y="7"/>
                          <a:pt x="0" y="3"/>
                        </a:cubicBezTo>
                        <a:cubicBezTo>
                          <a:pt x="2" y="0"/>
                          <a:pt x="2" y="0"/>
                          <a:pt x="2" y="0"/>
                        </a:cubicBezTo>
                        <a:cubicBezTo>
                          <a:pt x="12" y="5"/>
                          <a:pt x="19" y="15"/>
                          <a:pt x="19" y="27"/>
                        </a:cubicBezTo>
                        <a:cubicBezTo>
                          <a:pt x="19" y="39"/>
                          <a:pt x="11" y="49"/>
                          <a:pt x="1" y="54"/>
                        </a:cubicBezTo>
                        <a:cubicBezTo>
                          <a:pt x="0" y="51"/>
                          <a:pt x="0" y="51"/>
                          <a:pt x="0" y="51"/>
                        </a:cubicBezTo>
                        <a:cubicBezTo>
                          <a:pt x="9" y="47"/>
                          <a:pt x="15" y="38"/>
                          <a:pt x="15"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1" name="Freeform 8"/>
                  <p:cNvSpPr/>
                  <p:nvPr/>
                </p:nvSpPr>
                <p:spPr bwMode="auto">
                  <a:xfrm>
                    <a:off x="1060" y="1389"/>
                    <a:ext cx="99" cy="257"/>
                  </a:xfrm>
                  <a:custGeom>
                    <a:avLst/>
                    <a:gdLst>
                      <a:gd name="T0" fmla="*/ 14 w 17"/>
                      <a:gd name="T1" fmla="*/ 22 h 44"/>
                      <a:gd name="T2" fmla="*/ 1 w 17"/>
                      <a:gd name="T3" fmla="*/ 3 h 44"/>
                      <a:gd name="T4" fmla="*/ 2 w 17"/>
                      <a:gd name="T5" fmla="*/ 0 h 44"/>
                      <a:gd name="T6" fmla="*/ 17 w 17"/>
                      <a:gd name="T7" fmla="*/ 22 h 44"/>
                      <a:gd name="T8" fmla="*/ 2 w 17"/>
                      <a:gd name="T9" fmla="*/ 44 h 44"/>
                      <a:gd name="T10" fmla="*/ 0 w 17"/>
                      <a:gd name="T11" fmla="*/ 41 h 44"/>
                      <a:gd name="T12" fmla="*/ 14 w 17"/>
                      <a:gd name="T13" fmla="*/ 22 h 44"/>
                    </a:gdLst>
                    <a:ahLst/>
                    <a:cxnLst>
                      <a:cxn ang="0">
                        <a:pos x="T0" y="T1"/>
                      </a:cxn>
                      <a:cxn ang="0">
                        <a:pos x="T2" y="T3"/>
                      </a:cxn>
                      <a:cxn ang="0">
                        <a:pos x="T4" y="T5"/>
                      </a:cxn>
                      <a:cxn ang="0">
                        <a:pos x="T6" y="T7"/>
                      </a:cxn>
                      <a:cxn ang="0">
                        <a:pos x="T8" y="T9"/>
                      </a:cxn>
                      <a:cxn ang="0">
                        <a:pos x="T10" y="T11"/>
                      </a:cxn>
                      <a:cxn ang="0">
                        <a:pos x="T12" y="T13"/>
                      </a:cxn>
                    </a:cxnLst>
                    <a:rect l="0" t="0" r="r" b="b"/>
                    <a:pathLst>
                      <a:path w="17" h="44">
                        <a:moveTo>
                          <a:pt x="14" y="22"/>
                        </a:moveTo>
                        <a:cubicBezTo>
                          <a:pt x="14" y="13"/>
                          <a:pt x="8" y="6"/>
                          <a:pt x="1" y="3"/>
                        </a:cubicBezTo>
                        <a:cubicBezTo>
                          <a:pt x="2" y="0"/>
                          <a:pt x="2" y="0"/>
                          <a:pt x="2" y="0"/>
                        </a:cubicBezTo>
                        <a:cubicBezTo>
                          <a:pt x="11" y="3"/>
                          <a:pt x="17" y="12"/>
                          <a:pt x="17" y="22"/>
                        </a:cubicBezTo>
                        <a:cubicBezTo>
                          <a:pt x="17" y="32"/>
                          <a:pt x="11" y="41"/>
                          <a:pt x="2" y="44"/>
                        </a:cubicBezTo>
                        <a:cubicBezTo>
                          <a:pt x="0" y="41"/>
                          <a:pt x="0" y="41"/>
                          <a:pt x="0" y="41"/>
                        </a:cubicBezTo>
                        <a:cubicBezTo>
                          <a:pt x="8" y="38"/>
                          <a:pt x="14" y="31"/>
                          <a:pt x="14"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2" name="Freeform 9"/>
                  <p:cNvSpPr/>
                  <p:nvPr/>
                </p:nvSpPr>
                <p:spPr bwMode="auto">
                  <a:xfrm>
                    <a:off x="915" y="1348"/>
                    <a:ext cx="110" cy="339"/>
                  </a:xfrm>
                  <a:custGeom>
                    <a:avLst/>
                    <a:gdLst>
                      <a:gd name="T0" fmla="*/ 0 w 110"/>
                      <a:gd name="T1" fmla="*/ 99 h 339"/>
                      <a:gd name="T2" fmla="*/ 0 w 110"/>
                      <a:gd name="T3" fmla="*/ 240 h 339"/>
                      <a:gd name="T4" fmla="*/ 70 w 110"/>
                      <a:gd name="T5" fmla="*/ 298 h 339"/>
                      <a:gd name="T6" fmla="*/ 70 w 110"/>
                      <a:gd name="T7" fmla="*/ 175 h 339"/>
                      <a:gd name="T8" fmla="*/ 81 w 110"/>
                      <a:gd name="T9" fmla="*/ 175 h 339"/>
                      <a:gd name="T10" fmla="*/ 81 w 110"/>
                      <a:gd name="T11" fmla="*/ 310 h 339"/>
                      <a:gd name="T12" fmla="*/ 110 w 110"/>
                      <a:gd name="T13" fmla="*/ 339 h 339"/>
                      <a:gd name="T14" fmla="*/ 110 w 110"/>
                      <a:gd name="T15" fmla="*/ 0 h 339"/>
                      <a:gd name="T16" fmla="*/ 0 w 110"/>
                      <a:gd name="T17" fmla="*/ 99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339">
                        <a:moveTo>
                          <a:pt x="0" y="99"/>
                        </a:moveTo>
                        <a:lnTo>
                          <a:pt x="0" y="240"/>
                        </a:lnTo>
                        <a:lnTo>
                          <a:pt x="70" y="298"/>
                        </a:lnTo>
                        <a:lnTo>
                          <a:pt x="70" y="175"/>
                        </a:lnTo>
                        <a:lnTo>
                          <a:pt x="81" y="175"/>
                        </a:lnTo>
                        <a:lnTo>
                          <a:pt x="81" y="310"/>
                        </a:lnTo>
                        <a:lnTo>
                          <a:pt x="110" y="339"/>
                        </a:lnTo>
                        <a:lnTo>
                          <a:pt x="110" y="0"/>
                        </a:lnTo>
                        <a:lnTo>
                          <a:pt x="0" y="9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3" name="Freeform 10"/>
                  <p:cNvSpPr/>
                  <p:nvPr/>
                </p:nvSpPr>
                <p:spPr bwMode="auto">
                  <a:xfrm>
                    <a:off x="833" y="1453"/>
                    <a:ext cx="64" cy="129"/>
                  </a:xfrm>
                  <a:custGeom>
                    <a:avLst/>
                    <a:gdLst>
                      <a:gd name="T0" fmla="*/ 0 w 64"/>
                      <a:gd name="T1" fmla="*/ 0 h 129"/>
                      <a:gd name="T2" fmla="*/ 0 w 64"/>
                      <a:gd name="T3" fmla="*/ 129 h 129"/>
                      <a:gd name="T4" fmla="*/ 35 w 64"/>
                      <a:gd name="T5" fmla="*/ 129 h 129"/>
                      <a:gd name="T6" fmla="*/ 35 w 64"/>
                      <a:gd name="T7" fmla="*/ 59 h 129"/>
                      <a:gd name="T8" fmla="*/ 47 w 64"/>
                      <a:gd name="T9" fmla="*/ 59 h 129"/>
                      <a:gd name="T10" fmla="*/ 47 w 64"/>
                      <a:gd name="T11" fmla="*/ 129 h 129"/>
                      <a:gd name="T12" fmla="*/ 64 w 64"/>
                      <a:gd name="T13" fmla="*/ 129 h 129"/>
                      <a:gd name="T14" fmla="*/ 64 w 64"/>
                      <a:gd name="T15" fmla="*/ 0 h 129"/>
                      <a:gd name="T16" fmla="*/ 0 w 64"/>
                      <a:gd name="T17"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129">
                        <a:moveTo>
                          <a:pt x="0" y="0"/>
                        </a:moveTo>
                        <a:lnTo>
                          <a:pt x="0" y="129"/>
                        </a:lnTo>
                        <a:lnTo>
                          <a:pt x="35" y="129"/>
                        </a:lnTo>
                        <a:lnTo>
                          <a:pt x="35" y="59"/>
                        </a:lnTo>
                        <a:lnTo>
                          <a:pt x="47" y="59"/>
                        </a:lnTo>
                        <a:lnTo>
                          <a:pt x="47" y="129"/>
                        </a:lnTo>
                        <a:lnTo>
                          <a:pt x="64" y="129"/>
                        </a:lnTo>
                        <a:lnTo>
                          <a:pt x="64"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sp>
              <p:nvSpPr>
                <p:cNvPr id="29" name="TextBox 28"/>
                <p:cNvSpPr txBox="1"/>
                <p:nvPr/>
              </p:nvSpPr>
              <p:spPr>
                <a:xfrm>
                  <a:off x="1931379" y="1831925"/>
                  <a:ext cx="912429" cy="307777"/>
                </a:xfrm>
                <a:prstGeom prst="rect">
                  <a:avLst/>
                </a:prstGeom>
                <a:noFill/>
              </p:spPr>
              <p:txBody>
                <a:bodyPr wrap="none" rtlCol="0">
                  <a:spAutoFit/>
                </a:bodyPr>
                <a:p>
                  <a:pPr lvl="0"/>
                  <a:r>
                    <a:rPr lang="en-US" altLang="zh-CN" sz="1400" dirty="0">
                      <a:solidFill>
                        <a:prstClr val="white"/>
                      </a:solidFill>
                      <a:latin typeface="Impact" panose="020B0806030902050204" pitchFamily="34" charset="0"/>
                    </a:rPr>
                    <a:t>KEY </a:t>
                  </a:r>
                  <a:r>
                    <a:rPr lang="en-US" altLang="zh-CN" sz="1400" dirty="0" smtClean="0">
                      <a:solidFill>
                        <a:prstClr val="white"/>
                      </a:solidFill>
                      <a:latin typeface="Impact" panose="020B0806030902050204" pitchFamily="34" charset="0"/>
                    </a:rPr>
                    <a:t>WORD</a:t>
                  </a:r>
                  <a:endParaRPr lang="zh-CN" altLang="en-US" sz="1400" dirty="0">
                    <a:solidFill>
                      <a:prstClr val="white"/>
                    </a:solidFill>
                    <a:latin typeface="Impact" panose="020B0806030902050204" pitchFamily="34" charset="0"/>
                  </a:endParaRPr>
                </a:p>
              </p:txBody>
            </p:sp>
          </p:grpSp>
        </p:grpSp>
        <p:grpSp>
          <p:nvGrpSpPr>
            <p:cNvPr id="34" name="组合 33"/>
            <p:cNvGrpSpPr/>
            <p:nvPr/>
          </p:nvGrpSpPr>
          <p:grpSpPr>
            <a:xfrm>
              <a:off x="7235" y="5305"/>
              <a:ext cx="3191" cy="1013"/>
              <a:chOff x="4594140" y="3440667"/>
              <a:chExt cx="2026416" cy="643251"/>
            </a:xfrm>
          </p:grpSpPr>
          <p:sp>
            <p:nvSpPr>
              <p:cNvPr id="35" name="Freeform 8"/>
              <p:cNvSpPr/>
              <p:nvPr/>
            </p:nvSpPr>
            <p:spPr bwMode="auto">
              <a:xfrm>
                <a:off x="4594140" y="3440667"/>
                <a:ext cx="2026416" cy="643251"/>
              </a:xfrm>
              <a:custGeom>
                <a:avLst/>
                <a:gdLst>
                  <a:gd name="T0" fmla="*/ 1985 w 2306"/>
                  <a:gd name="T1" fmla="*/ 732 h 732"/>
                  <a:gd name="T2" fmla="*/ 0 w 2306"/>
                  <a:gd name="T3" fmla="*/ 732 h 732"/>
                  <a:gd name="T4" fmla="*/ 322 w 2306"/>
                  <a:gd name="T5" fmla="*/ 366 h 732"/>
                  <a:gd name="T6" fmla="*/ 0 w 2306"/>
                  <a:gd name="T7" fmla="*/ 0 h 732"/>
                  <a:gd name="T8" fmla="*/ 1985 w 2306"/>
                  <a:gd name="T9" fmla="*/ 0 h 732"/>
                  <a:gd name="T10" fmla="*/ 2306 w 2306"/>
                  <a:gd name="T11" fmla="*/ 366 h 732"/>
                  <a:gd name="T12" fmla="*/ 1985 w 2306"/>
                  <a:gd name="T13" fmla="*/ 732 h 732"/>
                </a:gdLst>
                <a:ahLst/>
                <a:cxnLst>
                  <a:cxn ang="0">
                    <a:pos x="T0" y="T1"/>
                  </a:cxn>
                  <a:cxn ang="0">
                    <a:pos x="T2" y="T3"/>
                  </a:cxn>
                  <a:cxn ang="0">
                    <a:pos x="T4" y="T5"/>
                  </a:cxn>
                  <a:cxn ang="0">
                    <a:pos x="T6" y="T7"/>
                  </a:cxn>
                  <a:cxn ang="0">
                    <a:pos x="T8" y="T9"/>
                  </a:cxn>
                  <a:cxn ang="0">
                    <a:pos x="T10" y="T11"/>
                  </a:cxn>
                  <a:cxn ang="0">
                    <a:pos x="T12" y="T13"/>
                  </a:cxn>
                </a:cxnLst>
                <a:rect l="0" t="0" r="r" b="b"/>
                <a:pathLst>
                  <a:path w="2306" h="732">
                    <a:moveTo>
                      <a:pt x="1985" y="732"/>
                    </a:moveTo>
                    <a:lnTo>
                      <a:pt x="0" y="732"/>
                    </a:lnTo>
                    <a:lnTo>
                      <a:pt x="322" y="366"/>
                    </a:lnTo>
                    <a:lnTo>
                      <a:pt x="0" y="0"/>
                    </a:lnTo>
                    <a:lnTo>
                      <a:pt x="1985" y="0"/>
                    </a:lnTo>
                    <a:lnTo>
                      <a:pt x="2306" y="366"/>
                    </a:lnTo>
                    <a:lnTo>
                      <a:pt x="1985" y="732"/>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nvGrpSpPr>
              <p:cNvPr id="36" name="组合 35"/>
              <p:cNvGrpSpPr/>
              <p:nvPr/>
            </p:nvGrpSpPr>
            <p:grpSpPr>
              <a:xfrm>
                <a:off x="5068931" y="3515742"/>
                <a:ext cx="1186648" cy="493098"/>
                <a:chOff x="6086862" y="1851804"/>
                <a:chExt cx="1186648" cy="493098"/>
              </a:xfrm>
            </p:grpSpPr>
            <p:grpSp>
              <p:nvGrpSpPr>
                <p:cNvPr id="37" name="Group 29"/>
                <p:cNvGrpSpPr>
                  <a:grpSpLocks noChangeAspect="1"/>
                </p:cNvGrpSpPr>
                <p:nvPr/>
              </p:nvGrpSpPr>
              <p:grpSpPr bwMode="auto">
                <a:xfrm>
                  <a:off x="6086862" y="1851804"/>
                  <a:ext cx="234382" cy="493098"/>
                  <a:chOff x="4377" y="1861"/>
                  <a:chExt cx="183" cy="385"/>
                </a:xfrm>
                <a:solidFill>
                  <a:schemeClr val="bg1"/>
                </a:solidFill>
                <a:effectLst>
                  <a:outerShdw blurRad="25400" dist="25400" dir="2700000" algn="tl" rotWithShape="0">
                    <a:prstClr val="black">
                      <a:alpha val="40000"/>
                    </a:prstClr>
                  </a:outerShdw>
                </a:effectLst>
              </p:grpSpPr>
              <p:sp>
                <p:nvSpPr>
                  <p:cNvPr id="47" name="Freeform 30"/>
                  <p:cNvSpPr/>
                  <p:nvPr/>
                </p:nvSpPr>
                <p:spPr bwMode="auto">
                  <a:xfrm>
                    <a:off x="4473" y="1967"/>
                    <a:ext cx="87" cy="125"/>
                  </a:xfrm>
                  <a:custGeom>
                    <a:avLst/>
                    <a:gdLst>
                      <a:gd name="T0" fmla="*/ 3 w 18"/>
                      <a:gd name="T1" fmla="*/ 10 h 26"/>
                      <a:gd name="T2" fmla="*/ 5 w 18"/>
                      <a:gd name="T3" fmla="*/ 16 h 26"/>
                      <a:gd name="T4" fmla="*/ 0 w 18"/>
                      <a:gd name="T5" fmla="*/ 22 h 26"/>
                      <a:gd name="T6" fmla="*/ 0 w 18"/>
                      <a:gd name="T7" fmla="*/ 26 h 26"/>
                      <a:gd name="T8" fmla="*/ 18 w 18"/>
                      <a:gd name="T9" fmla="*/ 26 h 26"/>
                      <a:gd name="T10" fmla="*/ 11 w 18"/>
                      <a:gd name="T11" fmla="*/ 8 h 26"/>
                      <a:gd name="T12" fmla="*/ 0 w 18"/>
                      <a:gd name="T13" fmla="*/ 0 h 26"/>
                      <a:gd name="T14" fmla="*/ 0 w 18"/>
                      <a:gd name="T15" fmla="*/ 8 h 26"/>
                      <a:gd name="T16" fmla="*/ 3 w 18"/>
                      <a:gd name="T17"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6">
                        <a:moveTo>
                          <a:pt x="3" y="10"/>
                        </a:moveTo>
                        <a:cubicBezTo>
                          <a:pt x="4" y="12"/>
                          <a:pt x="5" y="14"/>
                          <a:pt x="5" y="16"/>
                        </a:cubicBezTo>
                        <a:cubicBezTo>
                          <a:pt x="5" y="19"/>
                          <a:pt x="3" y="22"/>
                          <a:pt x="0" y="22"/>
                        </a:cubicBezTo>
                        <a:cubicBezTo>
                          <a:pt x="0" y="26"/>
                          <a:pt x="0" y="26"/>
                          <a:pt x="0" y="26"/>
                        </a:cubicBezTo>
                        <a:cubicBezTo>
                          <a:pt x="18" y="26"/>
                          <a:pt x="18" y="26"/>
                          <a:pt x="18" y="26"/>
                        </a:cubicBezTo>
                        <a:cubicBezTo>
                          <a:pt x="17" y="19"/>
                          <a:pt x="15" y="13"/>
                          <a:pt x="11" y="8"/>
                        </a:cubicBezTo>
                        <a:cubicBezTo>
                          <a:pt x="8" y="3"/>
                          <a:pt x="4" y="0"/>
                          <a:pt x="0" y="0"/>
                        </a:cubicBezTo>
                        <a:cubicBezTo>
                          <a:pt x="0" y="8"/>
                          <a:pt x="0" y="8"/>
                          <a:pt x="0" y="8"/>
                        </a:cubicBezTo>
                        <a:cubicBezTo>
                          <a:pt x="2" y="8"/>
                          <a:pt x="3" y="9"/>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48" name="Freeform 31"/>
                  <p:cNvSpPr/>
                  <p:nvPr/>
                </p:nvSpPr>
                <p:spPr bwMode="auto">
                  <a:xfrm>
                    <a:off x="4464" y="1952"/>
                    <a:ext cx="5"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49" name="Freeform 32"/>
                  <p:cNvSpPr>
                    <a:spLocks noEditPoints="1"/>
                  </p:cNvSpPr>
                  <p:nvPr/>
                </p:nvSpPr>
                <p:spPr bwMode="auto">
                  <a:xfrm>
                    <a:off x="4377" y="2106"/>
                    <a:ext cx="183" cy="140"/>
                  </a:xfrm>
                  <a:custGeom>
                    <a:avLst/>
                    <a:gdLst>
                      <a:gd name="T0" fmla="*/ 0 w 38"/>
                      <a:gd name="T1" fmla="*/ 0 h 29"/>
                      <a:gd name="T2" fmla="*/ 0 w 38"/>
                      <a:gd name="T3" fmla="*/ 3 h 29"/>
                      <a:gd name="T4" fmla="*/ 6 w 38"/>
                      <a:gd name="T5" fmla="*/ 22 h 29"/>
                      <a:gd name="T6" fmla="*/ 19 w 38"/>
                      <a:gd name="T7" fmla="*/ 29 h 29"/>
                      <a:gd name="T8" fmla="*/ 33 w 38"/>
                      <a:gd name="T9" fmla="*/ 22 h 29"/>
                      <a:gd name="T10" fmla="*/ 38 w 38"/>
                      <a:gd name="T11" fmla="*/ 3 h 29"/>
                      <a:gd name="T12" fmla="*/ 38 w 38"/>
                      <a:gd name="T13" fmla="*/ 0 h 29"/>
                      <a:gd name="T14" fmla="*/ 0 w 38"/>
                      <a:gd name="T15" fmla="*/ 0 h 29"/>
                      <a:gd name="T16" fmla="*/ 22 w 38"/>
                      <a:gd name="T17" fmla="*/ 23 h 29"/>
                      <a:gd name="T18" fmla="*/ 22 w 38"/>
                      <a:gd name="T19" fmla="*/ 23 h 29"/>
                      <a:gd name="T20" fmla="*/ 22 w 38"/>
                      <a:gd name="T21" fmla="*/ 23 h 29"/>
                      <a:gd name="T22" fmla="*/ 21 w 38"/>
                      <a:gd name="T23" fmla="*/ 22 h 29"/>
                      <a:gd name="T24" fmla="*/ 22 w 38"/>
                      <a:gd name="T25" fmla="*/ 21 h 29"/>
                      <a:gd name="T26" fmla="*/ 34 w 38"/>
                      <a:gd name="T27" fmla="*/ 6 h 29"/>
                      <a:gd name="T28" fmla="*/ 34 w 38"/>
                      <a:gd name="T29" fmla="*/ 5 h 29"/>
                      <a:gd name="T30" fmla="*/ 35 w 38"/>
                      <a:gd name="T31" fmla="*/ 4 h 29"/>
                      <a:gd name="T32" fmla="*/ 36 w 38"/>
                      <a:gd name="T33" fmla="*/ 5 h 29"/>
                      <a:gd name="T34" fmla="*/ 36 w 38"/>
                      <a:gd name="T35" fmla="*/ 6 h 29"/>
                      <a:gd name="T36" fmla="*/ 22 w 38"/>
                      <a:gd name="T37" fmla="*/ 2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 h="29">
                        <a:moveTo>
                          <a:pt x="0" y="0"/>
                        </a:moveTo>
                        <a:cubicBezTo>
                          <a:pt x="0" y="1"/>
                          <a:pt x="0" y="2"/>
                          <a:pt x="0" y="3"/>
                        </a:cubicBezTo>
                        <a:cubicBezTo>
                          <a:pt x="0" y="11"/>
                          <a:pt x="2" y="17"/>
                          <a:pt x="6" y="22"/>
                        </a:cubicBezTo>
                        <a:cubicBezTo>
                          <a:pt x="9" y="26"/>
                          <a:pt x="14" y="29"/>
                          <a:pt x="19" y="29"/>
                        </a:cubicBezTo>
                        <a:cubicBezTo>
                          <a:pt x="24" y="29"/>
                          <a:pt x="29" y="26"/>
                          <a:pt x="33" y="22"/>
                        </a:cubicBezTo>
                        <a:cubicBezTo>
                          <a:pt x="36" y="17"/>
                          <a:pt x="38" y="11"/>
                          <a:pt x="38" y="3"/>
                        </a:cubicBezTo>
                        <a:cubicBezTo>
                          <a:pt x="38" y="2"/>
                          <a:pt x="38" y="1"/>
                          <a:pt x="38" y="0"/>
                        </a:cubicBezTo>
                        <a:lnTo>
                          <a:pt x="0" y="0"/>
                        </a:lnTo>
                        <a:close/>
                        <a:moveTo>
                          <a:pt x="22" y="23"/>
                        </a:moveTo>
                        <a:cubicBezTo>
                          <a:pt x="22" y="23"/>
                          <a:pt x="22" y="23"/>
                          <a:pt x="22" y="23"/>
                        </a:cubicBezTo>
                        <a:cubicBezTo>
                          <a:pt x="22" y="23"/>
                          <a:pt x="22" y="23"/>
                          <a:pt x="22" y="23"/>
                        </a:cubicBezTo>
                        <a:cubicBezTo>
                          <a:pt x="21" y="23"/>
                          <a:pt x="21" y="22"/>
                          <a:pt x="21" y="22"/>
                        </a:cubicBezTo>
                        <a:cubicBezTo>
                          <a:pt x="21" y="21"/>
                          <a:pt x="21" y="21"/>
                          <a:pt x="22" y="21"/>
                        </a:cubicBezTo>
                        <a:cubicBezTo>
                          <a:pt x="28" y="21"/>
                          <a:pt x="34" y="14"/>
                          <a:pt x="34" y="6"/>
                        </a:cubicBezTo>
                        <a:cubicBezTo>
                          <a:pt x="34" y="5"/>
                          <a:pt x="34" y="5"/>
                          <a:pt x="34" y="5"/>
                        </a:cubicBezTo>
                        <a:cubicBezTo>
                          <a:pt x="34" y="5"/>
                          <a:pt x="34" y="4"/>
                          <a:pt x="35" y="4"/>
                        </a:cubicBezTo>
                        <a:cubicBezTo>
                          <a:pt x="35" y="4"/>
                          <a:pt x="36" y="5"/>
                          <a:pt x="36" y="5"/>
                        </a:cubicBezTo>
                        <a:cubicBezTo>
                          <a:pt x="36" y="6"/>
                          <a:pt x="36" y="6"/>
                          <a:pt x="36" y="6"/>
                        </a:cubicBezTo>
                        <a:cubicBezTo>
                          <a:pt x="36" y="15"/>
                          <a:pt x="30" y="23"/>
                          <a:pt x="22"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50" name="Freeform 33"/>
                  <p:cNvSpPr/>
                  <p:nvPr/>
                </p:nvSpPr>
                <p:spPr bwMode="auto">
                  <a:xfrm>
                    <a:off x="4377" y="1967"/>
                    <a:ext cx="87" cy="125"/>
                  </a:xfrm>
                  <a:custGeom>
                    <a:avLst/>
                    <a:gdLst>
                      <a:gd name="T0" fmla="*/ 13 w 18"/>
                      <a:gd name="T1" fmla="*/ 16 h 26"/>
                      <a:gd name="T2" fmla="*/ 15 w 18"/>
                      <a:gd name="T3" fmla="*/ 10 h 26"/>
                      <a:gd name="T4" fmla="*/ 18 w 18"/>
                      <a:gd name="T5" fmla="*/ 8 h 26"/>
                      <a:gd name="T6" fmla="*/ 18 w 18"/>
                      <a:gd name="T7" fmla="*/ 0 h 26"/>
                      <a:gd name="T8" fmla="*/ 7 w 18"/>
                      <a:gd name="T9" fmla="*/ 8 h 26"/>
                      <a:gd name="T10" fmla="*/ 0 w 18"/>
                      <a:gd name="T11" fmla="*/ 26 h 26"/>
                      <a:gd name="T12" fmla="*/ 18 w 18"/>
                      <a:gd name="T13" fmla="*/ 26 h 26"/>
                      <a:gd name="T14" fmla="*/ 18 w 18"/>
                      <a:gd name="T15" fmla="*/ 22 h 26"/>
                      <a:gd name="T16" fmla="*/ 13 w 18"/>
                      <a:gd name="T17" fmla="*/ 1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6">
                        <a:moveTo>
                          <a:pt x="13" y="16"/>
                        </a:moveTo>
                        <a:cubicBezTo>
                          <a:pt x="13" y="14"/>
                          <a:pt x="14" y="12"/>
                          <a:pt x="15" y="10"/>
                        </a:cubicBezTo>
                        <a:cubicBezTo>
                          <a:pt x="15" y="9"/>
                          <a:pt x="16" y="8"/>
                          <a:pt x="18" y="8"/>
                        </a:cubicBezTo>
                        <a:cubicBezTo>
                          <a:pt x="18" y="0"/>
                          <a:pt x="18" y="0"/>
                          <a:pt x="18" y="0"/>
                        </a:cubicBezTo>
                        <a:cubicBezTo>
                          <a:pt x="14" y="0"/>
                          <a:pt x="10" y="3"/>
                          <a:pt x="7" y="8"/>
                        </a:cubicBezTo>
                        <a:cubicBezTo>
                          <a:pt x="3" y="13"/>
                          <a:pt x="1" y="20"/>
                          <a:pt x="0" y="26"/>
                        </a:cubicBezTo>
                        <a:cubicBezTo>
                          <a:pt x="18" y="26"/>
                          <a:pt x="18" y="26"/>
                          <a:pt x="18" y="26"/>
                        </a:cubicBezTo>
                        <a:cubicBezTo>
                          <a:pt x="18" y="22"/>
                          <a:pt x="18" y="22"/>
                          <a:pt x="18" y="22"/>
                        </a:cubicBezTo>
                        <a:cubicBezTo>
                          <a:pt x="15" y="22"/>
                          <a:pt x="13" y="19"/>
                          <a:pt x="13"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51" name="Freeform 34"/>
                  <p:cNvSpPr/>
                  <p:nvPr/>
                </p:nvSpPr>
                <p:spPr bwMode="auto">
                  <a:xfrm>
                    <a:off x="4469" y="1952"/>
                    <a:ext cx="4" cy="0"/>
                  </a:xfrm>
                  <a:custGeom>
                    <a:avLst/>
                    <a:gdLst>
                      <a:gd name="T0" fmla="*/ 1 w 1"/>
                      <a:gd name="T1" fmla="*/ 1 w 1"/>
                      <a:gd name="T2" fmla="*/ 0 w 1"/>
                      <a:gd name="T3" fmla="*/ 0 w 1"/>
                      <a:gd name="T4" fmla="*/ 1 w 1"/>
                    </a:gdLst>
                    <a:ahLst/>
                    <a:cxnLst>
                      <a:cxn ang="0">
                        <a:pos x="T0" y="0"/>
                      </a:cxn>
                      <a:cxn ang="0">
                        <a:pos x="T1" y="0"/>
                      </a:cxn>
                      <a:cxn ang="0">
                        <a:pos x="T2" y="0"/>
                      </a:cxn>
                      <a:cxn ang="0">
                        <a:pos x="T3" y="0"/>
                      </a:cxn>
                      <a:cxn ang="0">
                        <a:pos x="T4" y="0"/>
                      </a:cxn>
                    </a:cxnLst>
                    <a:rect l="0" t="0" r="r" b="b"/>
                    <a:pathLst>
                      <a:path w="1">
                        <a:moveTo>
                          <a:pt x="1" y="0"/>
                        </a:moveTo>
                        <a:cubicBezTo>
                          <a:pt x="1" y="0"/>
                          <a:pt x="1" y="0"/>
                          <a:pt x="1" y="0"/>
                        </a:cubicBezTo>
                        <a:cubicBezTo>
                          <a:pt x="0" y="0"/>
                          <a:pt x="0" y="0"/>
                          <a:pt x="0"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52" name="Freeform 35"/>
                  <p:cNvSpPr/>
                  <p:nvPr/>
                </p:nvSpPr>
                <p:spPr bwMode="auto">
                  <a:xfrm>
                    <a:off x="4425" y="1861"/>
                    <a:ext cx="58" cy="91"/>
                  </a:xfrm>
                  <a:custGeom>
                    <a:avLst/>
                    <a:gdLst>
                      <a:gd name="T0" fmla="*/ 2 w 12"/>
                      <a:gd name="T1" fmla="*/ 8 h 19"/>
                      <a:gd name="T2" fmla="*/ 8 w 12"/>
                      <a:gd name="T3" fmla="*/ 10 h 19"/>
                      <a:gd name="T4" fmla="*/ 10 w 12"/>
                      <a:gd name="T5" fmla="*/ 11 h 19"/>
                      <a:gd name="T6" fmla="*/ 10 w 12"/>
                      <a:gd name="T7" fmla="*/ 12 h 19"/>
                      <a:gd name="T8" fmla="*/ 8 w 12"/>
                      <a:gd name="T9" fmla="*/ 17 h 19"/>
                      <a:gd name="T10" fmla="*/ 8 w 12"/>
                      <a:gd name="T11" fmla="*/ 19 h 19"/>
                      <a:gd name="T12" fmla="*/ 9 w 12"/>
                      <a:gd name="T13" fmla="*/ 19 h 19"/>
                      <a:gd name="T14" fmla="*/ 10 w 12"/>
                      <a:gd name="T15" fmla="*/ 18 h 19"/>
                      <a:gd name="T16" fmla="*/ 10 w 12"/>
                      <a:gd name="T17" fmla="*/ 18 h 19"/>
                      <a:gd name="T18" fmla="*/ 12 w 12"/>
                      <a:gd name="T19" fmla="*/ 12 h 19"/>
                      <a:gd name="T20" fmla="*/ 10 w 12"/>
                      <a:gd name="T21" fmla="*/ 9 h 19"/>
                      <a:gd name="T22" fmla="*/ 5 w 12"/>
                      <a:gd name="T23" fmla="*/ 7 h 19"/>
                      <a:gd name="T24" fmla="*/ 3 w 12"/>
                      <a:gd name="T25" fmla="*/ 7 h 19"/>
                      <a:gd name="T26" fmla="*/ 2 w 12"/>
                      <a:gd name="T27" fmla="*/ 5 h 19"/>
                      <a:gd name="T28" fmla="*/ 4 w 12"/>
                      <a:gd name="T29" fmla="*/ 1 h 19"/>
                      <a:gd name="T30" fmla="*/ 3 w 12"/>
                      <a:gd name="T31" fmla="*/ 0 h 19"/>
                      <a:gd name="T32" fmla="*/ 2 w 12"/>
                      <a:gd name="T33" fmla="*/ 0 h 19"/>
                      <a:gd name="T34" fmla="*/ 0 w 12"/>
                      <a:gd name="T35" fmla="*/ 5 h 19"/>
                      <a:gd name="T36" fmla="*/ 2 w 12"/>
                      <a:gd name="T37" fmla="*/ 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 h="19">
                        <a:moveTo>
                          <a:pt x="2" y="8"/>
                        </a:moveTo>
                        <a:cubicBezTo>
                          <a:pt x="4" y="9"/>
                          <a:pt x="6" y="10"/>
                          <a:pt x="8" y="10"/>
                        </a:cubicBezTo>
                        <a:cubicBezTo>
                          <a:pt x="8" y="10"/>
                          <a:pt x="9" y="11"/>
                          <a:pt x="10" y="11"/>
                        </a:cubicBezTo>
                        <a:cubicBezTo>
                          <a:pt x="10" y="11"/>
                          <a:pt x="10" y="12"/>
                          <a:pt x="10" y="12"/>
                        </a:cubicBezTo>
                        <a:cubicBezTo>
                          <a:pt x="10" y="13"/>
                          <a:pt x="10" y="15"/>
                          <a:pt x="8" y="17"/>
                        </a:cubicBezTo>
                        <a:cubicBezTo>
                          <a:pt x="8" y="18"/>
                          <a:pt x="8" y="18"/>
                          <a:pt x="8" y="19"/>
                        </a:cubicBezTo>
                        <a:cubicBezTo>
                          <a:pt x="9" y="19"/>
                          <a:pt x="9" y="19"/>
                          <a:pt x="9" y="19"/>
                        </a:cubicBezTo>
                        <a:cubicBezTo>
                          <a:pt x="10" y="18"/>
                          <a:pt x="10" y="18"/>
                          <a:pt x="10" y="18"/>
                        </a:cubicBezTo>
                        <a:cubicBezTo>
                          <a:pt x="10" y="18"/>
                          <a:pt x="10" y="18"/>
                          <a:pt x="10" y="18"/>
                        </a:cubicBezTo>
                        <a:cubicBezTo>
                          <a:pt x="11" y="16"/>
                          <a:pt x="12" y="14"/>
                          <a:pt x="12" y="12"/>
                        </a:cubicBezTo>
                        <a:cubicBezTo>
                          <a:pt x="12" y="11"/>
                          <a:pt x="11" y="10"/>
                          <a:pt x="10" y="9"/>
                        </a:cubicBezTo>
                        <a:cubicBezTo>
                          <a:pt x="8" y="8"/>
                          <a:pt x="6" y="8"/>
                          <a:pt x="5" y="7"/>
                        </a:cubicBezTo>
                        <a:cubicBezTo>
                          <a:pt x="4" y="7"/>
                          <a:pt x="3" y="7"/>
                          <a:pt x="3" y="7"/>
                        </a:cubicBezTo>
                        <a:cubicBezTo>
                          <a:pt x="2" y="6"/>
                          <a:pt x="2" y="6"/>
                          <a:pt x="2" y="5"/>
                        </a:cubicBezTo>
                        <a:cubicBezTo>
                          <a:pt x="2" y="4"/>
                          <a:pt x="2" y="3"/>
                          <a:pt x="4" y="1"/>
                        </a:cubicBezTo>
                        <a:cubicBezTo>
                          <a:pt x="4" y="1"/>
                          <a:pt x="4" y="0"/>
                          <a:pt x="3" y="0"/>
                        </a:cubicBezTo>
                        <a:cubicBezTo>
                          <a:pt x="3" y="0"/>
                          <a:pt x="2" y="0"/>
                          <a:pt x="2" y="0"/>
                        </a:cubicBezTo>
                        <a:cubicBezTo>
                          <a:pt x="1" y="2"/>
                          <a:pt x="0" y="4"/>
                          <a:pt x="0" y="5"/>
                        </a:cubicBezTo>
                        <a:cubicBezTo>
                          <a:pt x="0" y="7"/>
                          <a:pt x="1" y="8"/>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sp>
              <p:nvSpPr>
                <p:cNvPr id="46" name="TextBox 45"/>
                <p:cNvSpPr txBox="1"/>
                <p:nvPr/>
              </p:nvSpPr>
              <p:spPr>
                <a:xfrm>
                  <a:off x="6361081" y="1968354"/>
                  <a:ext cx="912429" cy="307777"/>
                </a:xfrm>
                <a:prstGeom prst="rect">
                  <a:avLst/>
                </a:prstGeom>
                <a:noFill/>
              </p:spPr>
              <p:txBody>
                <a:bodyPr wrap="none" rtlCol="0">
                  <a:spAutoFit/>
                </a:bodyPr>
                <a:p>
                  <a:pPr lvl="0"/>
                  <a:r>
                    <a:rPr lang="en-US" altLang="zh-CN" sz="1400" dirty="0">
                      <a:solidFill>
                        <a:prstClr val="white"/>
                      </a:solidFill>
                      <a:latin typeface="Impact" panose="020B0806030902050204" pitchFamily="34" charset="0"/>
                    </a:rPr>
                    <a:t>KEY </a:t>
                  </a:r>
                  <a:r>
                    <a:rPr lang="en-US" altLang="zh-CN" sz="1400" dirty="0" smtClean="0">
                      <a:solidFill>
                        <a:prstClr val="white"/>
                      </a:solidFill>
                      <a:latin typeface="Impact" panose="020B0806030902050204" pitchFamily="34" charset="0"/>
                    </a:rPr>
                    <a:t>WORD</a:t>
                  </a:r>
                  <a:endParaRPr lang="zh-CN" altLang="en-US" sz="1400" dirty="0">
                    <a:solidFill>
                      <a:prstClr val="white"/>
                    </a:solidFill>
                    <a:latin typeface="Impact" panose="020B0806030902050204" pitchFamily="34" charset="0"/>
                  </a:endParaRPr>
                </a:p>
              </p:txBody>
            </p:sp>
          </p:grpSp>
        </p:grpSp>
        <p:grpSp>
          <p:nvGrpSpPr>
            <p:cNvPr id="53" name="组合 52"/>
            <p:cNvGrpSpPr/>
            <p:nvPr/>
          </p:nvGrpSpPr>
          <p:grpSpPr>
            <a:xfrm>
              <a:off x="4116" y="5305"/>
              <a:ext cx="3190" cy="1013"/>
              <a:chOff x="2613712" y="3440667"/>
              <a:chExt cx="2025537" cy="643251"/>
            </a:xfrm>
          </p:grpSpPr>
          <p:sp>
            <p:nvSpPr>
              <p:cNvPr id="54" name="Freeform 7"/>
              <p:cNvSpPr/>
              <p:nvPr/>
            </p:nvSpPr>
            <p:spPr bwMode="auto">
              <a:xfrm>
                <a:off x="2613712" y="3440667"/>
                <a:ext cx="2025537" cy="643251"/>
              </a:xfrm>
              <a:custGeom>
                <a:avLst/>
                <a:gdLst>
                  <a:gd name="T0" fmla="*/ 1984 w 2305"/>
                  <a:gd name="T1" fmla="*/ 732 h 732"/>
                  <a:gd name="T2" fmla="*/ 0 w 2305"/>
                  <a:gd name="T3" fmla="*/ 732 h 732"/>
                  <a:gd name="T4" fmla="*/ 321 w 2305"/>
                  <a:gd name="T5" fmla="*/ 366 h 732"/>
                  <a:gd name="T6" fmla="*/ 0 w 2305"/>
                  <a:gd name="T7" fmla="*/ 0 h 732"/>
                  <a:gd name="T8" fmla="*/ 1984 w 2305"/>
                  <a:gd name="T9" fmla="*/ 0 h 732"/>
                  <a:gd name="T10" fmla="*/ 2305 w 2305"/>
                  <a:gd name="T11" fmla="*/ 366 h 732"/>
                  <a:gd name="T12" fmla="*/ 1984 w 2305"/>
                  <a:gd name="T13" fmla="*/ 732 h 732"/>
                </a:gdLst>
                <a:ahLst/>
                <a:cxnLst>
                  <a:cxn ang="0">
                    <a:pos x="T0" y="T1"/>
                  </a:cxn>
                  <a:cxn ang="0">
                    <a:pos x="T2" y="T3"/>
                  </a:cxn>
                  <a:cxn ang="0">
                    <a:pos x="T4" y="T5"/>
                  </a:cxn>
                  <a:cxn ang="0">
                    <a:pos x="T6" y="T7"/>
                  </a:cxn>
                  <a:cxn ang="0">
                    <a:pos x="T8" y="T9"/>
                  </a:cxn>
                  <a:cxn ang="0">
                    <a:pos x="T10" y="T11"/>
                  </a:cxn>
                  <a:cxn ang="0">
                    <a:pos x="T12" y="T13"/>
                  </a:cxn>
                </a:cxnLst>
                <a:rect l="0" t="0" r="r" b="b"/>
                <a:pathLst>
                  <a:path w="2305" h="732">
                    <a:moveTo>
                      <a:pt x="1984" y="732"/>
                    </a:moveTo>
                    <a:lnTo>
                      <a:pt x="0" y="732"/>
                    </a:lnTo>
                    <a:lnTo>
                      <a:pt x="321" y="366"/>
                    </a:lnTo>
                    <a:lnTo>
                      <a:pt x="0" y="0"/>
                    </a:lnTo>
                    <a:lnTo>
                      <a:pt x="1984" y="0"/>
                    </a:lnTo>
                    <a:lnTo>
                      <a:pt x="2305" y="366"/>
                    </a:lnTo>
                    <a:lnTo>
                      <a:pt x="1984" y="732"/>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nvGrpSpPr>
              <p:cNvPr id="55" name="组合 54"/>
              <p:cNvGrpSpPr/>
              <p:nvPr/>
            </p:nvGrpSpPr>
            <p:grpSpPr>
              <a:xfrm>
                <a:off x="2973796" y="3605948"/>
                <a:ext cx="1322755" cy="343122"/>
                <a:chOff x="1641394" y="3123021"/>
                <a:chExt cx="1322755" cy="343122"/>
              </a:xfrm>
            </p:grpSpPr>
            <p:grpSp>
              <p:nvGrpSpPr>
                <p:cNvPr id="56" name="Group 20"/>
                <p:cNvGrpSpPr>
                  <a:grpSpLocks noChangeAspect="1"/>
                </p:cNvGrpSpPr>
                <p:nvPr/>
              </p:nvGrpSpPr>
              <p:grpSpPr bwMode="auto">
                <a:xfrm>
                  <a:off x="1641394" y="3123021"/>
                  <a:ext cx="433721" cy="332887"/>
                  <a:chOff x="1066" y="1895"/>
                  <a:chExt cx="314" cy="241"/>
                </a:xfrm>
                <a:solidFill>
                  <a:schemeClr val="bg1"/>
                </a:solidFill>
                <a:effectLst>
                  <a:outerShdw blurRad="25400" dist="25400" dir="2700000" algn="tl" rotWithShape="0">
                    <a:prstClr val="black">
                      <a:alpha val="40000"/>
                    </a:prstClr>
                  </a:outerShdw>
                </a:effectLst>
              </p:grpSpPr>
              <p:sp>
                <p:nvSpPr>
                  <p:cNvPr id="3" name="Freeform 21"/>
                  <p:cNvSpPr/>
                  <p:nvPr/>
                </p:nvSpPr>
                <p:spPr bwMode="auto">
                  <a:xfrm>
                    <a:off x="1066" y="2128"/>
                    <a:ext cx="314" cy="8"/>
                  </a:xfrm>
                  <a:custGeom>
                    <a:avLst/>
                    <a:gdLst>
                      <a:gd name="T0" fmla="*/ 2 w 76"/>
                      <a:gd name="T1" fmla="*/ 2 h 2"/>
                      <a:gd name="T2" fmla="*/ 0 w 76"/>
                      <a:gd name="T3" fmla="*/ 1 h 2"/>
                      <a:gd name="T4" fmla="*/ 2 w 76"/>
                      <a:gd name="T5" fmla="*/ 0 h 2"/>
                      <a:gd name="T6" fmla="*/ 75 w 76"/>
                      <a:gd name="T7" fmla="*/ 0 h 2"/>
                      <a:gd name="T8" fmla="*/ 76 w 76"/>
                      <a:gd name="T9" fmla="*/ 1 h 2"/>
                      <a:gd name="T10" fmla="*/ 75 w 76"/>
                      <a:gd name="T11" fmla="*/ 2 h 2"/>
                      <a:gd name="T12" fmla="*/ 2 w 76"/>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76" h="2">
                        <a:moveTo>
                          <a:pt x="2" y="2"/>
                        </a:moveTo>
                        <a:cubicBezTo>
                          <a:pt x="1" y="2"/>
                          <a:pt x="0" y="2"/>
                          <a:pt x="0" y="1"/>
                        </a:cubicBezTo>
                        <a:cubicBezTo>
                          <a:pt x="0" y="0"/>
                          <a:pt x="1" y="0"/>
                          <a:pt x="2" y="0"/>
                        </a:cubicBezTo>
                        <a:cubicBezTo>
                          <a:pt x="75" y="0"/>
                          <a:pt x="75" y="0"/>
                          <a:pt x="75" y="0"/>
                        </a:cubicBezTo>
                        <a:cubicBezTo>
                          <a:pt x="75" y="0"/>
                          <a:pt x="76" y="0"/>
                          <a:pt x="76" y="1"/>
                        </a:cubicBezTo>
                        <a:cubicBezTo>
                          <a:pt x="76" y="2"/>
                          <a:pt x="75" y="2"/>
                          <a:pt x="75" y="2"/>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65" name="Rectangle 22"/>
                  <p:cNvSpPr>
                    <a:spLocks noChangeArrowheads="1"/>
                  </p:cNvSpPr>
                  <p:nvPr/>
                </p:nvSpPr>
                <p:spPr bwMode="auto">
                  <a:xfrm>
                    <a:off x="1107" y="1949"/>
                    <a:ext cx="46" cy="1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p>
                </p:txBody>
              </p:sp>
              <p:sp>
                <p:nvSpPr>
                  <p:cNvPr id="66" name="Rectangle 23"/>
                  <p:cNvSpPr>
                    <a:spLocks noChangeArrowheads="1"/>
                  </p:cNvSpPr>
                  <p:nvPr/>
                </p:nvSpPr>
                <p:spPr bwMode="auto">
                  <a:xfrm>
                    <a:off x="1173" y="1895"/>
                    <a:ext cx="46" cy="20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p>
                </p:txBody>
              </p:sp>
              <p:sp>
                <p:nvSpPr>
                  <p:cNvPr id="67" name="Rectangle 24"/>
                  <p:cNvSpPr>
                    <a:spLocks noChangeArrowheads="1"/>
                  </p:cNvSpPr>
                  <p:nvPr/>
                </p:nvSpPr>
                <p:spPr bwMode="auto">
                  <a:xfrm>
                    <a:off x="1235" y="1961"/>
                    <a:ext cx="46" cy="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p>
                </p:txBody>
              </p:sp>
              <p:sp>
                <p:nvSpPr>
                  <p:cNvPr id="68" name="Rectangle 25"/>
                  <p:cNvSpPr>
                    <a:spLocks noChangeArrowheads="1"/>
                  </p:cNvSpPr>
                  <p:nvPr/>
                </p:nvSpPr>
                <p:spPr bwMode="auto">
                  <a:xfrm>
                    <a:off x="1306" y="2007"/>
                    <a:ext cx="45" cy="9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p>
                </p:txBody>
              </p:sp>
            </p:grpSp>
            <p:sp>
              <p:nvSpPr>
                <p:cNvPr id="4" name="TextBox 56"/>
                <p:cNvSpPr txBox="1"/>
                <p:nvPr/>
              </p:nvSpPr>
              <p:spPr>
                <a:xfrm>
                  <a:off x="2051720" y="3158366"/>
                  <a:ext cx="912429" cy="307777"/>
                </a:xfrm>
                <a:prstGeom prst="rect">
                  <a:avLst/>
                </a:prstGeom>
                <a:noFill/>
              </p:spPr>
              <p:txBody>
                <a:bodyPr wrap="none" rtlCol="0">
                  <a:spAutoFit/>
                </a:bodyPr>
                <a:p>
                  <a:pPr lvl="0"/>
                  <a:r>
                    <a:rPr lang="en-US" altLang="zh-CN" sz="1400" dirty="0">
                      <a:solidFill>
                        <a:prstClr val="white"/>
                      </a:solidFill>
                      <a:latin typeface="Impact" panose="020B0806030902050204" pitchFamily="34" charset="0"/>
                    </a:rPr>
                    <a:t>KEY </a:t>
                  </a:r>
                  <a:r>
                    <a:rPr lang="en-US" altLang="zh-CN" sz="1400" dirty="0" smtClean="0">
                      <a:solidFill>
                        <a:prstClr val="white"/>
                      </a:solidFill>
                      <a:latin typeface="Impact" panose="020B0806030902050204" pitchFamily="34" charset="0"/>
                    </a:rPr>
                    <a:t>WORD</a:t>
                  </a:r>
                  <a:endParaRPr lang="zh-CN" altLang="en-US" sz="1400" dirty="0">
                    <a:solidFill>
                      <a:prstClr val="white"/>
                    </a:solidFill>
                    <a:latin typeface="Impact" panose="020B0806030902050204" pitchFamily="34" charset="0"/>
                  </a:endParaRPr>
                </a:p>
              </p:txBody>
            </p:sp>
          </p:grpSp>
        </p:grpSp>
        <p:grpSp>
          <p:nvGrpSpPr>
            <p:cNvPr id="69" name="组合 68"/>
            <p:cNvGrpSpPr/>
            <p:nvPr/>
          </p:nvGrpSpPr>
          <p:grpSpPr>
            <a:xfrm>
              <a:off x="996" y="5305"/>
              <a:ext cx="3191" cy="1013"/>
              <a:chOff x="632405" y="3440667"/>
              <a:chExt cx="2026416" cy="643251"/>
            </a:xfrm>
          </p:grpSpPr>
          <p:sp>
            <p:nvSpPr>
              <p:cNvPr id="70" name="Freeform 6"/>
              <p:cNvSpPr/>
              <p:nvPr/>
            </p:nvSpPr>
            <p:spPr bwMode="auto">
              <a:xfrm>
                <a:off x="632405" y="3440667"/>
                <a:ext cx="2026416" cy="643251"/>
              </a:xfrm>
              <a:custGeom>
                <a:avLst/>
                <a:gdLst>
                  <a:gd name="T0" fmla="*/ 1984 w 2306"/>
                  <a:gd name="T1" fmla="*/ 732 h 732"/>
                  <a:gd name="T2" fmla="*/ 0 w 2306"/>
                  <a:gd name="T3" fmla="*/ 732 h 732"/>
                  <a:gd name="T4" fmla="*/ 321 w 2306"/>
                  <a:gd name="T5" fmla="*/ 366 h 732"/>
                  <a:gd name="T6" fmla="*/ 0 w 2306"/>
                  <a:gd name="T7" fmla="*/ 0 h 732"/>
                  <a:gd name="T8" fmla="*/ 1984 w 2306"/>
                  <a:gd name="T9" fmla="*/ 0 h 732"/>
                  <a:gd name="T10" fmla="*/ 2306 w 2306"/>
                  <a:gd name="T11" fmla="*/ 366 h 732"/>
                  <a:gd name="T12" fmla="*/ 1984 w 2306"/>
                  <a:gd name="T13" fmla="*/ 732 h 732"/>
                </a:gdLst>
                <a:ahLst/>
                <a:cxnLst>
                  <a:cxn ang="0">
                    <a:pos x="T0" y="T1"/>
                  </a:cxn>
                  <a:cxn ang="0">
                    <a:pos x="T2" y="T3"/>
                  </a:cxn>
                  <a:cxn ang="0">
                    <a:pos x="T4" y="T5"/>
                  </a:cxn>
                  <a:cxn ang="0">
                    <a:pos x="T6" y="T7"/>
                  </a:cxn>
                  <a:cxn ang="0">
                    <a:pos x="T8" y="T9"/>
                  </a:cxn>
                  <a:cxn ang="0">
                    <a:pos x="T10" y="T11"/>
                  </a:cxn>
                  <a:cxn ang="0">
                    <a:pos x="T12" y="T13"/>
                  </a:cxn>
                </a:cxnLst>
                <a:rect l="0" t="0" r="r" b="b"/>
                <a:pathLst>
                  <a:path w="2306" h="732">
                    <a:moveTo>
                      <a:pt x="1984" y="732"/>
                    </a:moveTo>
                    <a:lnTo>
                      <a:pt x="0" y="732"/>
                    </a:lnTo>
                    <a:lnTo>
                      <a:pt x="321" y="366"/>
                    </a:lnTo>
                    <a:lnTo>
                      <a:pt x="0" y="0"/>
                    </a:lnTo>
                    <a:lnTo>
                      <a:pt x="1984" y="0"/>
                    </a:lnTo>
                    <a:lnTo>
                      <a:pt x="2306" y="366"/>
                    </a:lnTo>
                    <a:lnTo>
                      <a:pt x="1984" y="732"/>
                    </a:ln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nvGrpSpPr>
              <p:cNvPr id="71" name="组合 70"/>
              <p:cNvGrpSpPr/>
              <p:nvPr/>
            </p:nvGrpSpPr>
            <p:grpSpPr>
              <a:xfrm>
                <a:off x="1072594" y="3573700"/>
                <a:ext cx="1343184" cy="351800"/>
                <a:chOff x="6008914" y="3093443"/>
                <a:chExt cx="1343184" cy="351800"/>
              </a:xfrm>
            </p:grpSpPr>
            <p:grpSp>
              <p:nvGrpSpPr>
                <p:cNvPr id="72" name="Group 14"/>
                <p:cNvGrpSpPr>
                  <a:grpSpLocks noChangeAspect="1"/>
                </p:cNvGrpSpPr>
                <p:nvPr/>
              </p:nvGrpSpPr>
              <p:grpSpPr bwMode="auto">
                <a:xfrm>
                  <a:off x="6008914" y="3093443"/>
                  <a:ext cx="390557" cy="351799"/>
                  <a:chOff x="4645" y="1318"/>
                  <a:chExt cx="262" cy="236"/>
                </a:xfrm>
                <a:solidFill>
                  <a:schemeClr val="bg1"/>
                </a:solidFill>
                <a:effectLst>
                  <a:outerShdw blurRad="25400" dist="25400" dir="2700000" algn="tl" rotWithShape="0">
                    <a:prstClr val="black">
                      <a:alpha val="40000"/>
                    </a:prstClr>
                  </a:outerShdw>
                </a:effectLst>
              </p:grpSpPr>
              <p:sp>
                <p:nvSpPr>
                  <p:cNvPr id="74" name="Freeform 15"/>
                  <p:cNvSpPr/>
                  <p:nvPr/>
                </p:nvSpPr>
                <p:spPr bwMode="auto">
                  <a:xfrm>
                    <a:off x="4645" y="1425"/>
                    <a:ext cx="262" cy="129"/>
                  </a:xfrm>
                  <a:custGeom>
                    <a:avLst/>
                    <a:gdLst>
                      <a:gd name="T0" fmla="*/ 44 w 71"/>
                      <a:gd name="T1" fmla="*/ 6 h 35"/>
                      <a:gd name="T2" fmla="*/ 42 w 71"/>
                      <a:gd name="T3" fmla="*/ 8 h 35"/>
                      <a:gd name="T4" fmla="*/ 29 w 71"/>
                      <a:gd name="T5" fmla="*/ 8 h 35"/>
                      <a:gd name="T6" fmla="*/ 27 w 71"/>
                      <a:gd name="T7" fmla="*/ 6 h 35"/>
                      <a:gd name="T8" fmla="*/ 27 w 71"/>
                      <a:gd name="T9" fmla="*/ 0 h 35"/>
                      <a:gd name="T10" fmla="*/ 0 w 71"/>
                      <a:gd name="T11" fmla="*/ 0 h 35"/>
                      <a:gd name="T12" fmla="*/ 0 w 71"/>
                      <a:gd name="T13" fmla="*/ 28 h 35"/>
                      <a:gd name="T14" fmla="*/ 7 w 71"/>
                      <a:gd name="T15" fmla="*/ 35 h 35"/>
                      <a:gd name="T16" fmla="*/ 64 w 71"/>
                      <a:gd name="T17" fmla="*/ 35 h 35"/>
                      <a:gd name="T18" fmla="*/ 71 w 71"/>
                      <a:gd name="T19" fmla="*/ 28 h 35"/>
                      <a:gd name="T20" fmla="*/ 71 w 71"/>
                      <a:gd name="T21" fmla="*/ 0 h 35"/>
                      <a:gd name="T22" fmla="*/ 44 w 71"/>
                      <a:gd name="T23" fmla="*/ 0 h 35"/>
                      <a:gd name="T24" fmla="*/ 44 w 71"/>
                      <a:gd name="T25"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35">
                        <a:moveTo>
                          <a:pt x="44" y="6"/>
                        </a:moveTo>
                        <a:cubicBezTo>
                          <a:pt x="44" y="7"/>
                          <a:pt x="43" y="8"/>
                          <a:pt x="42" y="8"/>
                        </a:cubicBezTo>
                        <a:cubicBezTo>
                          <a:pt x="29" y="8"/>
                          <a:pt x="29" y="8"/>
                          <a:pt x="29" y="8"/>
                        </a:cubicBezTo>
                        <a:cubicBezTo>
                          <a:pt x="28" y="8"/>
                          <a:pt x="27" y="7"/>
                          <a:pt x="27" y="6"/>
                        </a:cubicBezTo>
                        <a:cubicBezTo>
                          <a:pt x="27" y="0"/>
                          <a:pt x="27" y="0"/>
                          <a:pt x="27" y="0"/>
                        </a:cubicBezTo>
                        <a:cubicBezTo>
                          <a:pt x="0" y="0"/>
                          <a:pt x="0" y="0"/>
                          <a:pt x="0" y="0"/>
                        </a:cubicBezTo>
                        <a:cubicBezTo>
                          <a:pt x="0" y="28"/>
                          <a:pt x="0" y="28"/>
                          <a:pt x="0" y="28"/>
                        </a:cubicBezTo>
                        <a:cubicBezTo>
                          <a:pt x="0" y="31"/>
                          <a:pt x="3" y="35"/>
                          <a:pt x="7" y="35"/>
                        </a:cubicBezTo>
                        <a:cubicBezTo>
                          <a:pt x="64" y="35"/>
                          <a:pt x="64" y="35"/>
                          <a:pt x="64" y="35"/>
                        </a:cubicBezTo>
                        <a:cubicBezTo>
                          <a:pt x="68" y="35"/>
                          <a:pt x="71" y="31"/>
                          <a:pt x="71" y="28"/>
                        </a:cubicBezTo>
                        <a:cubicBezTo>
                          <a:pt x="71" y="0"/>
                          <a:pt x="71" y="0"/>
                          <a:pt x="71" y="0"/>
                        </a:cubicBezTo>
                        <a:cubicBezTo>
                          <a:pt x="44" y="0"/>
                          <a:pt x="44" y="0"/>
                          <a:pt x="44" y="0"/>
                        </a:cubicBezTo>
                        <a:lnTo>
                          <a:pt x="44"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75" name="Freeform 16"/>
                  <p:cNvSpPr>
                    <a:spLocks noEditPoints="1"/>
                  </p:cNvSpPr>
                  <p:nvPr/>
                </p:nvSpPr>
                <p:spPr bwMode="auto">
                  <a:xfrm>
                    <a:off x="4645" y="1318"/>
                    <a:ext cx="262" cy="100"/>
                  </a:xfrm>
                  <a:custGeom>
                    <a:avLst/>
                    <a:gdLst>
                      <a:gd name="T0" fmla="*/ 64 w 71"/>
                      <a:gd name="T1" fmla="*/ 12 h 27"/>
                      <a:gd name="T2" fmla="*/ 47 w 71"/>
                      <a:gd name="T3" fmla="*/ 12 h 27"/>
                      <a:gd name="T4" fmla="*/ 47 w 71"/>
                      <a:gd name="T5" fmla="*/ 5 h 27"/>
                      <a:gd name="T6" fmla="*/ 43 w 71"/>
                      <a:gd name="T7" fmla="*/ 0 h 27"/>
                      <a:gd name="T8" fmla="*/ 28 w 71"/>
                      <a:gd name="T9" fmla="*/ 0 h 27"/>
                      <a:gd name="T10" fmla="*/ 23 w 71"/>
                      <a:gd name="T11" fmla="*/ 5 h 27"/>
                      <a:gd name="T12" fmla="*/ 23 w 71"/>
                      <a:gd name="T13" fmla="*/ 12 h 27"/>
                      <a:gd name="T14" fmla="*/ 7 w 71"/>
                      <a:gd name="T15" fmla="*/ 12 h 27"/>
                      <a:gd name="T16" fmla="*/ 0 w 71"/>
                      <a:gd name="T17" fmla="*/ 19 h 27"/>
                      <a:gd name="T18" fmla="*/ 0 w 71"/>
                      <a:gd name="T19" fmla="*/ 27 h 27"/>
                      <a:gd name="T20" fmla="*/ 71 w 71"/>
                      <a:gd name="T21" fmla="*/ 27 h 27"/>
                      <a:gd name="T22" fmla="*/ 71 w 71"/>
                      <a:gd name="T23" fmla="*/ 19 h 27"/>
                      <a:gd name="T24" fmla="*/ 64 w 71"/>
                      <a:gd name="T25" fmla="*/ 12 h 27"/>
                      <a:gd name="T26" fmla="*/ 28 w 71"/>
                      <a:gd name="T27" fmla="*/ 5 h 27"/>
                      <a:gd name="T28" fmla="*/ 43 w 71"/>
                      <a:gd name="T29" fmla="*/ 5 h 27"/>
                      <a:gd name="T30" fmla="*/ 43 w 71"/>
                      <a:gd name="T31" fmla="*/ 12 h 27"/>
                      <a:gd name="T32" fmla="*/ 28 w 71"/>
                      <a:gd name="T33" fmla="*/ 12 h 27"/>
                      <a:gd name="T34" fmla="*/ 28 w 71"/>
                      <a:gd name="T35"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1" h="27">
                        <a:moveTo>
                          <a:pt x="64" y="12"/>
                        </a:moveTo>
                        <a:cubicBezTo>
                          <a:pt x="47" y="12"/>
                          <a:pt x="47" y="12"/>
                          <a:pt x="47" y="12"/>
                        </a:cubicBezTo>
                        <a:cubicBezTo>
                          <a:pt x="47" y="5"/>
                          <a:pt x="47" y="5"/>
                          <a:pt x="47" y="5"/>
                        </a:cubicBezTo>
                        <a:cubicBezTo>
                          <a:pt x="47" y="2"/>
                          <a:pt x="45" y="0"/>
                          <a:pt x="43" y="0"/>
                        </a:cubicBezTo>
                        <a:cubicBezTo>
                          <a:pt x="28" y="0"/>
                          <a:pt x="28" y="0"/>
                          <a:pt x="28" y="0"/>
                        </a:cubicBezTo>
                        <a:cubicBezTo>
                          <a:pt x="25" y="0"/>
                          <a:pt x="23" y="2"/>
                          <a:pt x="23" y="5"/>
                        </a:cubicBezTo>
                        <a:cubicBezTo>
                          <a:pt x="23" y="12"/>
                          <a:pt x="23" y="12"/>
                          <a:pt x="23" y="12"/>
                        </a:cubicBezTo>
                        <a:cubicBezTo>
                          <a:pt x="7" y="12"/>
                          <a:pt x="7" y="12"/>
                          <a:pt x="7" y="12"/>
                        </a:cubicBezTo>
                        <a:cubicBezTo>
                          <a:pt x="3" y="12"/>
                          <a:pt x="0" y="15"/>
                          <a:pt x="0" y="19"/>
                        </a:cubicBezTo>
                        <a:cubicBezTo>
                          <a:pt x="0" y="27"/>
                          <a:pt x="0" y="27"/>
                          <a:pt x="0" y="27"/>
                        </a:cubicBezTo>
                        <a:cubicBezTo>
                          <a:pt x="71" y="27"/>
                          <a:pt x="71" y="27"/>
                          <a:pt x="71" y="27"/>
                        </a:cubicBezTo>
                        <a:cubicBezTo>
                          <a:pt x="71" y="19"/>
                          <a:pt x="71" y="19"/>
                          <a:pt x="71" y="19"/>
                        </a:cubicBezTo>
                        <a:cubicBezTo>
                          <a:pt x="71" y="15"/>
                          <a:pt x="68" y="12"/>
                          <a:pt x="64" y="12"/>
                        </a:cubicBezTo>
                        <a:close/>
                        <a:moveTo>
                          <a:pt x="28" y="5"/>
                        </a:moveTo>
                        <a:cubicBezTo>
                          <a:pt x="43" y="5"/>
                          <a:pt x="43" y="5"/>
                          <a:pt x="43" y="5"/>
                        </a:cubicBezTo>
                        <a:cubicBezTo>
                          <a:pt x="43" y="12"/>
                          <a:pt x="43" y="12"/>
                          <a:pt x="43" y="12"/>
                        </a:cubicBezTo>
                        <a:cubicBezTo>
                          <a:pt x="28" y="12"/>
                          <a:pt x="28" y="12"/>
                          <a:pt x="28" y="12"/>
                        </a:cubicBezTo>
                        <a:lnTo>
                          <a:pt x="28"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sp>
              <p:nvSpPr>
                <p:cNvPr id="73" name="TextBox 72"/>
                <p:cNvSpPr txBox="1"/>
                <p:nvPr/>
              </p:nvSpPr>
              <p:spPr>
                <a:xfrm>
                  <a:off x="6439669" y="3137466"/>
                  <a:ext cx="912429" cy="307777"/>
                </a:xfrm>
                <a:prstGeom prst="rect">
                  <a:avLst/>
                </a:prstGeom>
                <a:noFill/>
              </p:spPr>
              <p:txBody>
                <a:bodyPr wrap="none" rtlCol="0">
                  <a:spAutoFit/>
                </a:bodyPr>
                <a:p>
                  <a:pPr lvl="0"/>
                  <a:r>
                    <a:rPr lang="en-US" altLang="zh-CN" sz="1400" dirty="0">
                      <a:solidFill>
                        <a:prstClr val="white"/>
                      </a:solidFill>
                      <a:latin typeface="Impact" panose="020B0806030902050204" pitchFamily="34" charset="0"/>
                    </a:rPr>
                    <a:t>KEY </a:t>
                  </a:r>
                  <a:r>
                    <a:rPr lang="en-US" altLang="zh-CN" sz="1400" dirty="0" smtClean="0">
                      <a:solidFill>
                        <a:prstClr val="white"/>
                      </a:solidFill>
                      <a:latin typeface="Impact" panose="020B0806030902050204" pitchFamily="34" charset="0"/>
                    </a:rPr>
                    <a:t>WORD</a:t>
                  </a:r>
                  <a:endParaRPr lang="zh-CN" altLang="en-US" sz="1400" dirty="0">
                    <a:solidFill>
                      <a:prstClr val="white"/>
                    </a:solidFill>
                    <a:latin typeface="Impact" panose="020B0806030902050204" pitchFamily="34" charset="0"/>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p:cTn id="7" dur="500" fill="hold"/>
                                        <p:tgtEl>
                                          <p:spTgt spid="57"/>
                                        </p:tgtEl>
                                        <p:attrNameLst>
                                          <p:attrName>ppt_w</p:attrName>
                                        </p:attrNameLst>
                                      </p:cBhvr>
                                      <p:tavLst>
                                        <p:tav tm="0">
                                          <p:val>
                                            <p:fltVal val="0"/>
                                          </p:val>
                                        </p:tav>
                                        <p:tav tm="100000">
                                          <p:val>
                                            <p:strVal val="#ppt_w"/>
                                          </p:val>
                                        </p:tav>
                                      </p:tavLst>
                                    </p:anim>
                                    <p:anim calcmode="lin" valueType="num">
                                      <p:cBhvr>
                                        <p:cTn id="8" dur="500" fill="hold"/>
                                        <p:tgtEl>
                                          <p:spTgt spid="57"/>
                                        </p:tgtEl>
                                        <p:attrNameLst>
                                          <p:attrName>ppt_h</p:attrName>
                                        </p:attrNameLst>
                                      </p:cBhvr>
                                      <p:tavLst>
                                        <p:tav tm="0">
                                          <p:val>
                                            <p:fltVal val="0"/>
                                          </p:val>
                                        </p:tav>
                                        <p:tav tm="100000">
                                          <p:val>
                                            <p:strVal val="#ppt_h"/>
                                          </p:val>
                                        </p:tav>
                                      </p:tavLst>
                                    </p:anim>
                                    <p:animEffect transition="in" filter="fade">
                                      <p:cBhvr>
                                        <p:cTn id="9"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矩形 106"/>
          <p:cNvSpPr/>
          <p:nvPr/>
        </p:nvSpPr>
        <p:spPr>
          <a:xfrm>
            <a:off x="0" y="434529"/>
            <a:ext cx="755576" cy="4090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928370" y="1225550"/>
            <a:ext cx="4867910" cy="829945"/>
          </a:xfrm>
          <a:prstGeom prst="rect">
            <a:avLst/>
          </a:prstGeom>
          <a:noFill/>
        </p:spPr>
        <p:txBody>
          <a:bodyPr wrap="square" rtlCol="0">
            <a:spAutoFit/>
          </a:bodyPr>
          <a:p>
            <a:r>
              <a:rPr lang="zh-CN" altLang="en-US" sz="2400">
                <a:latin typeface="微软雅黑" panose="020B0503020204020204" pitchFamily="34" charset="-122"/>
                <a:ea typeface="微软雅黑" panose="020B0503020204020204" pitchFamily="34" charset="-122"/>
                <a:sym typeface="+mn-ea"/>
              </a:rPr>
              <a:t>单元测试是对软件中的最小可测试单元</a:t>
            </a:r>
            <a:r>
              <a:rPr lang="en-US" altLang="zh-CN" sz="2400">
                <a:latin typeface="微软雅黑" panose="020B0503020204020204" pitchFamily="34" charset="-122"/>
                <a:ea typeface="微软雅黑" panose="020B0503020204020204" pitchFamily="34" charset="-122"/>
                <a:sym typeface="+mn-ea"/>
              </a:rPr>
              <a:t>——</a:t>
            </a:r>
            <a:r>
              <a:rPr lang="zh-CN" altLang="en-US" sz="2400">
                <a:latin typeface="微软雅黑" panose="020B0503020204020204" pitchFamily="34" charset="-122"/>
                <a:ea typeface="微软雅黑" panose="020B0503020204020204" pitchFamily="34" charset="-122"/>
                <a:sym typeface="+mn-ea"/>
              </a:rPr>
              <a:t>模块进行检查和验证。</a:t>
            </a:r>
            <a:endParaRPr lang="zh-CN" altLang="en-US" sz="2400"/>
          </a:p>
        </p:txBody>
      </p:sp>
      <p:grpSp>
        <p:nvGrpSpPr>
          <p:cNvPr id="4" name="组合 3"/>
          <p:cNvGrpSpPr/>
          <p:nvPr/>
        </p:nvGrpSpPr>
        <p:grpSpPr>
          <a:xfrm>
            <a:off x="5724521" y="1676032"/>
            <a:ext cx="3168411" cy="3377607"/>
            <a:chOff x="4826" y="2015"/>
            <a:chExt cx="4990" cy="5319"/>
          </a:xfrm>
        </p:grpSpPr>
        <p:grpSp>
          <p:nvGrpSpPr>
            <p:cNvPr id="91" name="组合 90"/>
            <p:cNvGrpSpPr/>
            <p:nvPr/>
          </p:nvGrpSpPr>
          <p:grpSpPr>
            <a:xfrm>
              <a:off x="4826" y="4908"/>
              <a:ext cx="4969" cy="2426"/>
              <a:chOff x="3190111" y="3190973"/>
              <a:chExt cx="2699919" cy="1318224"/>
            </a:xfrm>
            <a:effectLst>
              <a:outerShdw blurRad="254000" dist="38100" dir="2700000" algn="tl" rotWithShape="0">
                <a:prstClr val="black">
                  <a:alpha val="40000"/>
                </a:prstClr>
              </a:outerShdw>
            </a:effectLst>
          </p:grpSpPr>
          <p:sp>
            <p:nvSpPr>
              <p:cNvPr id="106" name="等腰三角形 8"/>
              <p:cNvSpPr/>
              <p:nvPr/>
            </p:nvSpPr>
            <p:spPr>
              <a:xfrm>
                <a:off x="3258028" y="3443967"/>
                <a:ext cx="1808600" cy="1060752"/>
              </a:xfrm>
              <a:custGeom>
                <a:avLst/>
                <a:gdLst>
                  <a:gd name="connsiteX0" fmla="*/ 0 w 1059170"/>
                  <a:gd name="connsiteY0" fmla="*/ 792088 h 792088"/>
                  <a:gd name="connsiteX1" fmla="*/ 529585 w 1059170"/>
                  <a:gd name="connsiteY1" fmla="*/ 0 h 792088"/>
                  <a:gd name="connsiteX2" fmla="*/ 1059170 w 1059170"/>
                  <a:gd name="connsiteY2" fmla="*/ 792088 h 792088"/>
                  <a:gd name="connsiteX3" fmla="*/ 0 w 1059170"/>
                  <a:gd name="connsiteY3" fmla="*/ 792088 h 792088"/>
                  <a:gd name="connsiteX0-1" fmla="*/ 0 w 1818027"/>
                  <a:gd name="connsiteY0-2" fmla="*/ 810941 h 810941"/>
                  <a:gd name="connsiteX1-3" fmla="*/ 1288442 w 1818027"/>
                  <a:gd name="connsiteY1-4" fmla="*/ 0 h 810941"/>
                  <a:gd name="connsiteX2-5" fmla="*/ 1818027 w 1818027"/>
                  <a:gd name="connsiteY2-6" fmla="*/ 792088 h 810941"/>
                  <a:gd name="connsiteX3-7" fmla="*/ 0 w 1818027"/>
                  <a:gd name="connsiteY3-8" fmla="*/ 810941 h 810941"/>
                  <a:gd name="connsiteX0-9" fmla="*/ 0 w 1818027"/>
                  <a:gd name="connsiteY0-10" fmla="*/ 730813 h 730813"/>
                  <a:gd name="connsiteX1-11" fmla="*/ 383469 w 1818027"/>
                  <a:gd name="connsiteY1-12" fmla="*/ 0 h 730813"/>
                  <a:gd name="connsiteX2-13" fmla="*/ 1818027 w 1818027"/>
                  <a:gd name="connsiteY2-14" fmla="*/ 711960 h 730813"/>
                  <a:gd name="connsiteX3-15" fmla="*/ 0 w 1818027"/>
                  <a:gd name="connsiteY3-16" fmla="*/ 730813 h 730813"/>
                  <a:gd name="connsiteX0-17" fmla="*/ 0 w 1808600"/>
                  <a:gd name="connsiteY0-18" fmla="*/ 730813 h 1060752"/>
                  <a:gd name="connsiteX1-19" fmla="*/ 383469 w 1808600"/>
                  <a:gd name="connsiteY1-20" fmla="*/ 0 h 1060752"/>
                  <a:gd name="connsiteX2-21" fmla="*/ 1808600 w 1808600"/>
                  <a:gd name="connsiteY2-22" fmla="*/ 1060752 h 1060752"/>
                  <a:gd name="connsiteX3-23" fmla="*/ 0 w 1808600"/>
                  <a:gd name="connsiteY3-24" fmla="*/ 730813 h 1060752"/>
                  <a:gd name="connsiteX0-25" fmla="*/ 0 w 1808600"/>
                  <a:gd name="connsiteY0-26" fmla="*/ 730813 h 1060752"/>
                  <a:gd name="connsiteX1-27" fmla="*/ 397609 w 1808600"/>
                  <a:gd name="connsiteY1-28" fmla="*/ 0 h 1060752"/>
                  <a:gd name="connsiteX2-29" fmla="*/ 1808600 w 1808600"/>
                  <a:gd name="connsiteY2-30" fmla="*/ 1060752 h 1060752"/>
                  <a:gd name="connsiteX3-31" fmla="*/ 0 w 1808600"/>
                  <a:gd name="connsiteY3-32" fmla="*/ 730813 h 1060752"/>
                  <a:gd name="connsiteX0-33" fmla="*/ 0 w 1808600"/>
                  <a:gd name="connsiteY0-34" fmla="*/ 730813 h 1060752"/>
                  <a:gd name="connsiteX1-35" fmla="*/ 388182 w 1808600"/>
                  <a:gd name="connsiteY1-36" fmla="*/ 0 h 1060752"/>
                  <a:gd name="connsiteX2-37" fmla="*/ 1808600 w 1808600"/>
                  <a:gd name="connsiteY2-38" fmla="*/ 1060752 h 1060752"/>
                  <a:gd name="connsiteX3-39" fmla="*/ 0 w 1808600"/>
                  <a:gd name="connsiteY3-40" fmla="*/ 730813 h 1060752"/>
                </a:gdLst>
                <a:ahLst/>
                <a:cxnLst>
                  <a:cxn ang="0">
                    <a:pos x="connsiteX0-1" y="connsiteY0-2"/>
                  </a:cxn>
                  <a:cxn ang="0">
                    <a:pos x="connsiteX1-3" y="connsiteY1-4"/>
                  </a:cxn>
                  <a:cxn ang="0">
                    <a:pos x="connsiteX2-5" y="connsiteY2-6"/>
                  </a:cxn>
                  <a:cxn ang="0">
                    <a:pos x="connsiteX3-7" y="connsiteY3-8"/>
                  </a:cxn>
                </a:cxnLst>
                <a:rect l="l" t="t" r="r" b="b"/>
                <a:pathLst>
                  <a:path w="1808600" h="1060752">
                    <a:moveTo>
                      <a:pt x="0" y="730813"/>
                    </a:moveTo>
                    <a:lnTo>
                      <a:pt x="388182" y="0"/>
                    </a:lnTo>
                    <a:lnTo>
                      <a:pt x="1808600" y="1060752"/>
                    </a:lnTo>
                    <a:lnTo>
                      <a:pt x="0" y="730813"/>
                    </a:lnTo>
                    <a:close/>
                  </a:path>
                </a:pathLst>
              </a:custGeom>
              <a:gradFill>
                <a:gsLst>
                  <a:gs pos="20000">
                    <a:schemeClr val="accent4"/>
                  </a:gs>
                  <a:gs pos="68000">
                    <a:schemeClr val="accent3"/>
                  </a:gs>
                </a:gsLst>
                <a:lin ang="11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5" name="等腰三角形 8"/>
              <p:cNvSpPr/>
              <p:nvPr/>
            </p:nvSpPr>
            <p:spPr>
              <a:xfrm>
                <a:off x="3647050" y="3190973"/>
                <a:ext cx="2242980" cy="1318224"/>
              </a:xfrm>
              <a:custGeom>
                <a:avLst/>
                <a:gdLst>
                  <a:gd name="connsiteX0" fmla="*/ 0 w 1059170"/>
                  <a:gd name="connsiteY0" fmla="*/ 792088 h 792088"/>
                  <a:gd name="connsiteX1" fmla="*/ 529585 w 1059170"/>
                  <a:gd name="connsiteY1" fmla="*/ 0 h 792088"/>
                  <a:gd name="connsiteX2" fmla="*/ 1059170 w 1059170"/>
                  <a:gd name="connsiteY2" fmla="*/ 792088 h 792088"/>
                  <a:gd name="connsiteX3" fmla="*/ 0 w 1059170"/>
                  <a:gd name="connsiteY3" fmla="*/ 792088 h 792088"/>
                  <a:gd name="connsiteX0-1" fmla="*/ 0 w 1818027"/>
                  <a:gd name="connsiteY0-2" fmla="*/ 810941 h 810941"/>
                  <a:gd name="connsiteX1-3" fmla="*/ 1288442 w 1818027"/>
                  <a:gd name="connsiteY1-4" fmla="*/ 0 h 810941"/>
                  <a:gd name="connsiteX2-5" fmla="*/ 1818027 w 1818027"/>
                  <a:gd name="connsiteY2-6" fmla="*/ 792088 h 810941"/>
                  <a:gd name="connsiteX3-7" fmla="*/ 0 w 1818027"/>
                  <a:gd name="connsiteY3-8" fmla="*/ 810941 h 810941"/>
                  <a:gd name="connsiteX0-9" fmla="*/ 0 w 1818027"/>
                  <a:gd name="connsiteY0-10" fmla="*/ 730813 h 730813"/>
                  <a:gd name="connsiteX1-11" fmla="*/ 383469 w 1818027"/>
                  <a:gd name="connsiteY1-12" fmla="*/ 0 h 730813"/>
                  <a:gd name="connsiteX2-13" fmla="*/ 1818027 w 1818027"/>
                  <a:gd name="connsiteY2-14" fmla="*/ 711960 h 730813"/>
                  <a:gd name="connsiteX3-15" fmla="*/ 0 w 1818027"/>
                  <a:gd name="connsiteY3-16" fmla="*/ 730813 h 730813"/>
                  <a:gd name="connsiteX0-17" fmla="*/ 0 w 1808600"/>
                  <a:gd name="connsiteY0-18" fmla="*/ 730813 h 1060752"/>
                  <a:gd name="connsiteX1-19" fmla="*/ 383469 w 1808600"/>
                  <a:gd name="connsiteY1-20" fmla="*/ 0 h 1060752"/>
                  <a:gd name="connsiteX2-21" fmla="*/ 1808600 w 1808600"/>
                  <a:gd name="connsiteY2-22" fmla="*/ 1060752 h 1060752"/>
                  <a:gd name="connsiteX3-23" fmla="*/ 0 w 1808600"/>
                  <a:gd name="connsiteY3-24" fmla="*/ 730813 h 1060752"/>
                  <a:gd name="connsiteX0-25" fmla="*/ 0 w 1808600"/>
                  <a:gd name="connsiteY0-26" fmla="*/ 730813 h 1060752"/>
                  <a:gd name="connsiteX1-27" fmla="*/ 397609 w 1808600"/>
                  <a:gd name="connsiteY1-28" fmla="*/ 0 h 1060752"/>
                  <a:gd name="connsiteX2-29" fmla="*/ 1808600 w 1808600"/>
                  <a:gd name="connsiteY2-30" fmla="*/ 1060752 h 1060752"/>
                  <a:gd name="connsiteX3-31" fmla="*/ 0 w 1808600"/>
                  <a:gd name="connsiteY3-32" fmla="*/ 730813 h 1060752"/>
                  <a:gd name="connsiteX0-33" fmla="*/ 0 w 1808600"/>
                  <a:gd name="connsiteY0-34" fmla="*/ 730813 h 1060752"/>
                  <a:gd name="connsiteX1-35" fmla="*/ 388182 w 1808600"/>
                  <a:gd name="connsiteY1-36" fmla="*/ 0 h 1060752"/>
                  <a:gd name="connsiteX2-37" fmla="*/ 1808600 w 1808600"/>
                  <a:gd name="connsiteY2-38" fmla="*/ 1060752 h 1060752"/>
                  <a:gd name="connsiteX3-39" fmla="*/ 0 w 1808600"/>
                  <a:gd name="connsiteY3-40" fmla="*/ 730813 h 1060752"/>
                  <a:gd name="connsiteX0-41" fmla="*/ 0 w 2690006"/>
                  <a:gd name="connsiteY0-42" fmla="*/ 0 h 1107650"/>
                  <a:gd name="connsiteX1-43" fmla="*/ 1269588 w 2690006"/>
                  <a:gd name="connsiteY1-44" fmla="*/ 46898 h 1107650"/>
                  <a:gd name="connsiteX2-45" fmla="*/ 2690006 w 2690006"/>
                  <a:gd name="connsiteY2-46" fmla="*/ 1107650 h 1107650"/>
                  <a:gd name="connsiteX3-47" fmla="*/ 0 w 2690006"/>
                  <a:gd name="connsiteY3-48" fmla="*/ 0 h 1107650"/>
                  <a:gd name="connsiteX0-49" fmla="*/ 0 w 2798414"/>
                  <a:gd name="connsiteY0-50" fmla="*/ 0 h 1131217"/>
                  <a:gd name="connsiteX1-51" fmla="*/ 1377996 w 2798414"/>
                  <a:gd name="connsiteY1-52" fmla="*/ 70465 h 1131217"/>
                  <a:gd name="connsiteX2-53" fmla="*/ 2798414 w 2798414"/>
                  <a:gd name="connsiteY2-54" fmla="*/ 1131217 h 1131217"/>
                  <a:gd name="connsiteX3-55" fmla="*/ 0 w 2798414"/>
                  <a:gd name="connsiteY3-56" fmla="*/ 0 h 1131217"/>
                  <a:gd name="connsiteX0-57" fmla="*/ 0 w 1417387"/>
                  <a:gd name="connsiteY0-58" fmla="*/ 0 h 1065230"/>
                  <a:gd name="connsiteX1-59" fmla="*/ 1377996 w 1417387"/>
                  <a:gd name="connsiteY1-60" fmla="*/ 70465 h 1065230"/>
                  <a:gd name="connsiteX2-61" fmla="*/ 1417387 w 1417387"/>
                  <a:gd name="connsiteY2-62" fmla="*/ 1065230 h 1065230"/>
                  <a:gd name="connsiteX3-63" fmla="*/ 0 w 1417387"/>
                  <a:gd name="connsiteY3-64" fmla="*/ 0 h 1065230"/>
                  <a:gd name="connsiteX0-65" fmla="*/ 0 w 2245262"/>
                  <a:gd name="connsiteY0-66" fmla="*/ 0 h 1065230"/>
                  <a:gd name="connsiteX1-67" fmla="*/ 2245262 w 2245262"/>
                  <a:gd name="connsiteY1-68" fmla="*/ 456964 h 1065230"/>
                  <a:gd name="connsiteX2-69" fmla="*/ 1417387 w 2245262"/>
                  <a:gd name="connsiteY2-70" fmla="*/ 1065230 h 1065230"/>
                  <a:gd name="connsiteX3-71" fmla="*/ 0 w 2245262"/>
                  <a:gd name="connsiteY3-72" fmla="*/ 0 h 1065230"/>
                  <a:gd name="connsiteX0-73" fmla="*/ 0 w 1495831"/>
                  <a:gd name="connsiteY0-74" fmla="*/ 250047 h 1315277"/>
                  <a:gd name="connsiteX1-75" fmla="*/ 1495831 w 1495831"/>
                  <a:gd name="connsiteY1-76" fmla="*/ 0 h 1315277"/>
                  <a:gd name="connsiteX2-77" fmla="*/ 1417387 w 1495831"/>
                  <a:gd name="connsiteY2-78" fmla="*/ 1315277 h 1315277"/>
                  <a:gd name="connsiteX3-79" fmla="*/ 0 w 1495831"/>
                  <a:gd name="connsiteY3-80" fmla="*/ 250047 h 1315277"/>
                  <a:gd name="connsiteX0-81" fmla="*/ 0 w 2235836"/>
                  <a:gd name="connsiteY0-82" fmla="*/ 0 h 1065230"/>
                  <a:gd name="connsiteX1-83" fmla="*/ 2235836 w 2235836"/>
                  <a:gd name="connsiteY1-84" fmla="*/ 456964 h 1065230"/>
                  <a:gd name="connsiteX2-85" fmla="*/ 1417387 w 2235836"/>
                  <a:gd name="connsiteY2-86" fmla="*/ 1065230 h 1065230"/>
                  <a:gd name="connsiteX3-87" fmla="*/ 0 w 2235836"/>
                  <a:gd name="connsiteY3-88" fmla="*/ 0 h 1065230"/>
                  <a:gd name="connsiteX0-89" fmla="*/ 0 w 2235836"/>
                  <a:gd name="connsiteY0-90" fmla="*/ 159874 h 1225104"/>
                  <a:gd name="connsiteX1-91" fmla="*/ 1068635 w 2235836"/>
                  <a:gd name="connsiteY1-92" fmla="*/ 10575 h 1225104"/>
                  <a:gd name="connsiteX2-93" fmla="*/ 2235836 w 2235836"/>
                  <a:gd name="connsiteY2-94" fmla="*/ 616838 h 1225104"/>
                  <a:gd name="connsiteX3-95" fmla="*/ 1417387 w 2235836"/>
                  <a:gd name="connsiteY3-96" fmla="*/ 1225104 h 1225104"/>
                  <a:gd name="connsiteX4" fmla="*/ 0 w 2235836"/>
                  <a:gd name="connsiteY4" fmla="*/ 159874 h 1225104"/>
                  <a:gd name="connsiteX0-97" fmla="*/ 0 w 2235836"/>
                  <a:gd name="connsiteY0-98" fmla="*/ 149299 h 1214529"/>
                  <a:gd name="connsiteX1-99" fmla="*/ 1068635 w 2235836"/>
                  <a:gd name="connsiteY1-100" fmla="*/ 0 h 1214529"/>
                  <a:gd name="connsiteX2-101" fmla="*/ 2235836 w 2235836"/>
                  <a:gd name="connsiteY2-102" fmla="*/ 606263 h 1214529"/>
                  <a:gd name="connsiteX3-103" fmla="*/ 1417387 w 2235836"/>
                  <a:gd name="connsiteY3-104" fmla="*/ 1214529 h 1214529"/>
                  <a:gd name="connsiteX4-105" fmla="*/ 0 w 2235836"/>
                  <a:gd name="connsiteY4-106" fmla="*/ 149299 h 1214529"/>
                  <a:gd name="connsiteX0-107" fmla="*/ 0 w 2235836"/>
                  <a:gd name="connsiteY0-108" fmla="*/ 149299 h 1214529"/>
                  <a:gd name="connsiteX1-109" fmla="*/ 1068635 w 2235836"/>
                  <a:gd name="connsiteY1-110" fmla="*/ 0 h 1214529"/>
                  <a:gd name="connsiteX2-111" fmla="*/ 2235836 w 2235836"/>
                  <a:gd name="connsiteY2-112" fmla="*/ 606263 h 1214529"/>
                  <a:gd name="connsiteX3-113" fmla="*/ 1417387 w 2235836"/>
                  <a:gd name="connsiteY3-114" fmla="*/ 1214529 h 1214529"/>
                  <a:gd name="connsiteX4-115" fmla="*/ 0 w 2235836"/>
                  <a:gd name="connsiteY4-116" fmla="*/ 149299 h 1214529"/>
                  <a:gd name="connsiteX0-117" fmla="*/ 0 w 2235836"/>
                  <a:gd name="connsiteY0-118" fmla="*/ 182293 h 1247523"/>
                  <a:gd name="connsiteX1-119" fmla="*/ 979081 w 2235836"/>
                  <a:gd name="connsiteY1-120" fmla="*/ 0 h 1247523"/>
                  <a:gd name="connsiteX2-121" fmla="*/ 2235836 w 2235836"/>
                  <a:gd name="connsiteY2-122" fmla="*/ 639257 h 1247523"/>
                  <a:gd name="connsiteX3-123" fmla="*/ 1417387 w 2235836"/>
                  <a:gd name="connsiteY3-124" fmla="*/ 1247523 h 1247523"/>
                  <a:gd name="connsiteX4-125" fmla="*/ 0 w 2235836"/>
                  <a:gd name="connsiteY4-126" fmla="*/ 182293 h 1247523"/>
                  <a:gd name="connsiteX0-127" fmla="*/ 0 w 2235836"/>
                  <a:gd name="connsiteY0-128" fmla="*/ 224713 h 1289943"/>
                  <a:gd name="connsiteX1-129" fmla="*/ 913093 w 2235836"/>
                  <a:gd name="connsiteY1-130" fmla="*/ 0 h 1289943"/>
                  <a:gd name="connsiteX2-131" fmla="*/ 2235836 w 2235836"/>
                  <a:gd name="connsiteY2-132" fmla="*/ 681677 h 1289943"/>
                  <a:gd name="connsiteX3-133" fmla="*/ 1417387 w 2235836"/>
                  <a:gd name="connsiteY3-134" fmla="*/ 1289943 h 1289943"/>
                  <a:gd name="connsiteX4-135" fmla="*/ 0 w 2235836"/>
                  <a:gd name="connsiteY4-136" fmla="*/ 224713 h 1289943"/>
                  <a:gd name="connsiteX0-137" fmla="*/ 0 w 2235836"/>
                  <a:gd name="connsiteY0-138" fmla="*/ 252994 h 1318224"/>
                  <a:gd name="connsiteX1-139" fmla="*/ 766978 w 2235836"/>
                  <a:gd name="connsiteY1-140" fmla="*/ 0 h 1318224"/>
                  <a:gd name="connsiteX2-141" fmla="*/ 2235836 w 2235836"/>
                  <a:gd name="connsiteY2-142" fmla="*/ 709958 h 1318224"/>
                  <a:gd name="connsiteX3-143" fmla="*/ 1417387 w 2235836"/>
                  <a:gd name="connsiteY3-144" fmla="*/ 1318224 h 1318224"/>
                  <a:gd name="connsiteX4-145" fmla="*/ 0 w 2235836"/>
                  <a:gd name="connsiteY4-146" fmla="*/ 252994 h 1318224"/>
                  <a:gd name="connsiteX0-147" fmla="*/ 0 w 2242980"/>
                  <a:gd name="connsiteY0-148" fmla="*/ 252994 h 1318224"/>
                  <a:gd name="connsiteX1-149" fmla="*/ 774122 w 2242980"/>
                  <a:gd name="connsiteY1-150" fmla="*/ 0 h 1318224"/>
                  <a:gd name="connsiteX2-151" fmla="*/ 2242980 w 2242980"/>
                  <a:gd name="connsiteY2-152" fmla="*/ 709958 h 1318224"/>
                  <a:gd name="connsiteX3-153" fmla="*/ 1424531 w 2242980"/>
                  <a:gd name="connsiteY3-154" fmla="*/ 1318224 h 1318224"/>
                  <a:gd name="connsiteX4-155" fmla="*/ 0 w 2242980"/>
                  <a:gd name="connsiteY4-156" fmla="*/ 252994 h 1318224"/>
                </a:gdLst>
                <a:ahLst/>
                <a:cxnLst>
                  <a:cxn ang="0">
                    <a:pos x="connsiteX0-1" y="connsiteY0-2"/>
                  </a:cxn>
                  <a:cxn ang="0">
                    <a:pos x="connsiteX1-3" y="connsiteY1-4"/>
                  </a:cxn>
                  <a:cxn ang="0">
                    <a:pos x="connsiteX2-5" y="connsiteY2-6"/>
                  </a:cxn>
                  <a:cxn ang="0">
                    <a:pos x="connsiteX3-7" y="connsiteY3-8"/>
                  </a:cxn>
                  <a:cxn ang="0">
                    <a:pos x="connsiteX4-105" y="connsiteY4-106"/>
                  </a:cxn>
                </a:cxnLst>
                <a:rect l="l" t="t" r="r" b="b"/>
                <a:pathLst>
                  <a:path w="2242980" h="1318224">
                    <a:moveTo>
                      <a:pt x="0" y="252994"/>
                    </a:moveTo>
                    <a:lnTo>
                      <a:pt x="774122" y="0"/>
                    </a:lnTo>
                    <a:lnTo>
                      <a:pt x="2242980" y="709958"/>
                    </a:lnTo>
                    <a:lnTo>
                      <a:pt x="1424531" y="1318224"/>
                    </a:lnTo>
                    <a:lnTo>
                      <a:pt x="0" y="252994"/>
                    </a:lnTo>
                    <a:close/>
                  </a:path>
                </a:pathLst>
              </a:cu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6" name="等腰三角形 8"/>
              <p:cNvSpPr/>
              <p:nvPr/>
            </p:nvSpPr>
            <p:spPr>
              <a:xfrm>
                <a:off x="3190111" y="3448268"/>
                <a:ext cx="1565479" cy="1016400"/>
              </a:xfrm>
              <a:custGeom>
                <a:avLst/>
                <a:gdLst/>
                <a:ahLst/>
                <a:cxnLst/>
                <a:rect l="l" t="t" r="r" b="b"/>
                <a:pathLst>
                  <a:path w="1565479" h="1016400">
                    <a:moveTo>
                      <a:pt x="388182" y="0"/>
                    </a:moveTo>
                    <a:lnTo>
                      <a:pt x="1373962" y="736169"/>
                    </a:lnTo>
                    <a:cubicBezTo>
                      <a:pt x="1429849" y="835734"/>
                      <a:pt x="1494124" y="929330"/>
                      <a:pt x="1565479" y="1016400"/>
                    </a:cubicBezTo>
                    <a:lnTo>
                      <a:pt x="0" y="730813"/>
                    </a:lnTo>
                    <a:close/>
                  </a:path>
                </a:pathLst>
              </a:custGeom>
              <a:gradFill>
                <a:gsLst>
                  <a:gs pos="95000">
                    <a:schemeClr val="bg1">
                      <a:alpha val="20000"/>
                    </a:schemeClr>
                  </a:gs>
                  <a:gs pos="0">
                    <a:schemeClr val="bg1">
                      <a:alpha val="20000"/>
                    </a:schemeClr>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grpSp>
          <p:nvGrpSpPr>
            <p:cNvPr id="7" name="组合 6"/>
            <p:cNvGrpSpPr/>
            <p:nvPr/>
          </p:nvGrpSpPr>
          <p:grpSpPr>
            <a:xfrm>
              <a:off x="5781" y="2015"/>
              <a:ext cx="2509" cy="3097"/>
              <a:chOff x="3708997" y="1619128"/>
              <a:chExt cx="1363375" cy="1682573"/>
            </a:xfrm>
          </p:grpSpPr>
          <p:sp>
            <p:nvSpPr>
              <p:cNvPr id="110" name="等腰三角形 8"/>
              <p:cNvSpPr/>
              <p:nvPr/>
            </p:nvSpPr>
            <p:spPr>
              <a:xfrm>
                <a:off x="3708997" y="2462629"/>
                <a:ext cx="1362677" cy="839072"/>
              </a:xfrm>
              <a:custGeom>
                <a:avLst/>
                <a:gdLst>
                  <a:gd name="connsiteX0" fmla="*/ 0 w 1059170"/>
                  <a:gd name="connsiteY0" fmla="*/ 792088 h 792088"/>
                  <a:gd name="connsiteX1" fmla="*/ 529585 w 1059170"/>
                  <a:gd name="connsiteY1" fmla="*/ 0 h 792088"/>
                  <a:gd name="connsiteX2" fmla="*/ 1059170 w 1059170"/>
                  <a:gd name="connsiteY2" fmla="*/ 792088 h 792088"/>
                  <a:gd name="connsiteX3" fmla="*/ 0 w 1059170"/>
                  <a:gd name="connsiteY3" fmla="*/ 792088 h 792088"/>
                  <a:gd name="connsiteX0-1" fmla="*/ 0 w 1818027"/>
                  <a:gd name="connsiteY0-2" fmla="*/ 810941 h 810941"/>
                  <a:gd name="connsiteX1-3" fmla="*/ 1288442 w 1818027"/>
                  <a:gd name="connsiteY1-4" fmla="*/ 0 h 810941"/>
                  <a:gd name="connsiteX2-5" fmla="*/ 1818027 w 1818027"/>
                  <a:gd name="connsiteY2-6" fmla="*/ 792088 h 810941"/>
                  <a:gd name="connsiteX3-7" fmla="*/ 0 w 1818027"/>
                  <a:gd name="connsiteY3-8" fmla="*/ 810941 h 810941"/>
                  <a:gd name="connsiteX0-9" fmla="*/ 0 w 1818027"/>
                  <a:gd name="connsiteY0-10" fmla="*/ 730813 h 730813"/>
                  <a:gd name="connsiteX1-11" fmla="*/ 383469 w 1818027"/>
                  <a:gd name="connsiteY1-12" fmla="*/ 0 h 730813"/>
                  <a:gd name="connsiteX2-13" fmla="*/ 1818027 w 1818027"/>
                  <a:gd name="connsiteY2-14" fmla="*/ 711960 h 730813"/>
                  <a:gd name="connsiteX3-15" fmla="*/ 0 w 1818027"/>
                  <a:gd name="connsiteY3-16" fmla="*/ 730813 h 730813"/>
                  <a:gd name="connsiteX0-17" fmla="*/ 0 w 1808600"/>
                  <a:gd name="connsiteY0-18" fmla="*/ 730813 h 1060752"/>
                  <a:gd name="connsiteX1-19" fmla="*/ 383469 w 1808600"/>
                  <a:gd name="connsiteY1-20" fmla="*/ 0 h 1060752"/>
                  <a:gd name="connsiteX2-21" fmla="*/ 1808600 w 1808600"/>
                  <a:gd name="connsiteY2-22" fmla="*/ 1060752 h 1060752"/>
                  <a:gd name="connsiteX3-23" fmla="*/ 0 w 1808600"/>
                  <a:gd name="connsiteY3-24" fmla="*/ 730813 h 1060752"/>
                  <a:gd name="connsiteX0-25" fmla="*/ 0 w 1808600"/>
                  <a:gd name="connsiteY0-26" fmla="*/ 730813 h 1060752"/>
                  <a:gd name="connsiteX1-27" fmla="*/ 397609 w 1808600"/>
                  <a:gd name="connsiteY1-28" fmla="*/ 0 h 1060752"/>
                  <a:gd name="connsiteX2-29" fmla="*/ 1808600 w 1808600"/>
                  <a:gd name="connsiteY2-30" fmla="*/ 1060752 h 1060752"/>
                  <a:gd name="connsiteX3-31" fmla="*/ 0 w 1808600"/>
                  <a:gd name="connsiteY3-32" fmla="*/ 730813 h 1060752"/>
                  <a:gd name="connsiteX0-33" fmla="*/ 0 w 1808600"/>
                  <a:gd name="connsiteY0-34" fmla="*/ 730813 h 1060752"/>
                  <a:gd name="connsiteX1-35" fmla="*/ 388182 w 1808600"/>
                  <a:gd name="connsiteY1-36" fmla="*/ 0 h 1060752"/>
                  <a:gd name="connsiteX2-37" fmla="*/ 1808600 w 1808600"/>
                  <a:gd name="connsiteY2-38" fmla="*/ 1060752 h 1060752"/>
                  <a:gd name="connsiteX3-39" fmla="*/ 0 w 1808600"/>
                  <a:gd name="connsiteY3-40" fmla="*/ 730813 h 1060752"/>
                  <a:gd name="connsiteX0-41" fmla="*/ 0 w 2690006"/>
                  <a:gd name="connsiteY0-42" fmla="*/ 0 h 1107650"/>
                  <a:gd name="connsiteX1-43" fmla="*/ 1269588 w 2690006"/>
                  <a:gd name="connsiteY1-44" fmla="*/ 46898 h 1107650"/>
                  <a:gd name="connsiteX2-45" fmla="*/ 2690006 w 2690006"/>
                  <a:gd name="connsiteY2-46" fmla="*/ 1107650 h 1107650"/>
                  <a:gd name="connsiteX3-47" fmla="*/ 0 w 2690006"/>
                  <a:gd name="connsiteY3-48" fmla="*/ 0 h 1107650"/>
                  <a:gd name="connsiteX0-49" fmla="*/ 0 w 2798414"/>
                  <a:gd name="connsiteY0-50" fmla="*/ 0 h 1131217"/>
                  <a:gd name="connsiteX1-51" fmla="*/ 1377996 w 2798414"/>
                  <a:gd name="connsiteY1-52" fmla="*/ 70465 h 1131217"/>
                  <a:gd name="connsiteX2-53" fmla="*/ 2798414 w 2798414"/>
                  <a:gd name="connsiteY2-54" fmla="*/ 1131217 h 1131217"/>
                  <a:gd name="connsiteX3-55" fmla="*/ 0 w 2798414"/>
                  <a:gd name="connsiteY3-56" fmla="*/ 0 h 1131217"/>
                  <a:gd name="connsiteX0-57" fmla="*/ 0 w 1417387"/>
                  <a:gd name="connsiteY0-58" fmla="*/ 0 h 1065230"/>
                  <a:gd name="connsiteX1-59" fmla="*/ 1377996 w 1417387"/>
                  <a:gd name="connsiteY1-60" fmla="*/ 70465 h 1065230"/>
                  <a:gd name="connsiteX2-61" fmla="*/ 1417387 w 1417387"/>
                  <a:gd name="connsiteY2-62" fmla="*/ 1065230 h 1065230"/>
                  <a:gd name="connsiteX3-63" fmla="*/ 0 w 1417387"/>
                  <a:gd name="connsiteY3-64" fmla="*/ 0 h 1065230"/>
                  <a:gd name="connsiteX0-65" fmla="*/ 0 w 2245262"/>
                  <a:gd name="connsiteY0-66" fmla="*/ 0 h 1065230"/>
                  <a:gd name="connsiteX1-67" fmla="*/ 2245262 w 2245262"/>
                  <a:gd name="connsiteY1-68" fmla="*/ 456964 h 1065230"/>
                  <a:gd name="connsiteX2-69" fmla="*/ 1417387 w 2245262"/>
                  <a:gd name="connsiteY2-70" fmla="*/ 1065230 h 1065230"/>
                  <a:gd name="connsiteX3-71" fmla="*/ 0 w 2245262"/>
                  <a:gd name="connsiteY3-72" fmla="*/ 0 h 1065230"/>
                  <a:gd name="connsiteX0-73" fmla="*/ 0 w 1495831"/>
                  <a:gd name="connsiteY0-74" fmla="*/ 250047 h 1315277"/>
                  <a:gd name="connsiteX1-75" fmla="*/ 1495831 w 1495831"/>
                  <a:gd name="connsiteY1-76" fmla="*/ 0 h 1315277"/>
                  <a:gd name="connsiteX2-77" fmla="*/ 1417387 w 1495831"/>
                  <a:gd name="connsiteY2-78" fmla="*/ 1315277 h 1315277"/>
                  <a:gd name="connsiteX3-79" fmla="*/ 0 w 1495831"/>
                  <a:gd name="connsiteY3-80" fmla="*/ 250047 h 1315277"/>
                  <a:gd name="connsiteX0-81" fmla="*/ 0 w 2235836"/>
                  <a:gd name="connsiteY0-82" fmla="*/ 0 h 1065230"/>
                  <a:gd name="connsiteX1-83" fmla="*/ 2235836 w 2235836"/>
                  <a:gd name="connsiteY1-84" fmla="*/ 456964 h 1065230"/>
                  <a:gd name="connsiteX2-85" fmla="*/ 1417387 w 2235836"/>
                  <a:gd name="connsiteY2-86" fmla="*/ 1065230 h 1065230"/>
                  <a:gd name="connsiteX3-87" fmla="*/ 0 w 2235836"/>
                  <a:gd name="connsiteY3-88" fmla="*/ 0 h 1065230"/>
                  <a:gd name="connsiteX0-89" fmla="*/ 0 w 2914566"/>
                  <a:gd name="connsiteY0-90" fmla="*/ 0 h 1564850"/>
                  <a:gd name="connsiteX1-91" fmla="*/ 2914566 w 2914566"/>
                  <a:gd name="connsiteY1-92" fmla="*/ 956584 h 1564850"/>
                  <a:gd name="connsiteX2-93" fmla="*/ 2096117 w 2914566"/>
                  <a:gd name="connsiteY2-94" fmla="*/ 1564850 h 1564850"/>
                  <a:gd name="connsiteX3-95" fmla="*/ 0 w 2914566"/>
                  <a:gd name="connsiteY3-96" fmla="*/ 0 h 1564850"/>
                  <a:gd name="connsiteX0-97" fmla="*/ 0 w 2914566"/>
                  <a:gd name="connsiteY0-98" fmla="*/ 0 h 1131217"/>
                  <a:gd name="connsiteX1-99" fmla="*/ 2914566 w 2914566"/>
                  <a:gd name="connsiteY1-100" fmla="*/ 956584 h 1131217"/>
                  <a:gd name="connsiteX2-101" fmla="*/ 1403247 w 2914566"/>
                  <a:gd name="connsiteY2-102" fmla="*/ 1131217 h 1131217"/>
                  <a:gd name="connsiteX3-103" fmla="*/ 0 w 2914566"/>
                  <a:gd name="connsiteY3-104" fmla="*/ 0 h 1131217"/>
                  <a:gd name="connsiteX0-105" fmla="*/ 0 w 1403247"/>
                  <a:gd name="connsiteY0-106" fmla="*/ 773234 h 1904451"/>
                  <a:gd name="connsiteX1-107" fmla="*/ 1081053 w 1403247"/>
                  <a:gd name="connsiteY1-108" fmla="*/ 0 h 1904451"/>
                  <a:gd name="connsiteX2-109" fmla="*/ 1403247 w 1403247"/>
                  <a:gd name="connsiteY2-110" fmla="*/ 1904451 h 1904451"/>
                  <a:gd name="connsiteX3-111" fmla="*/ 0 w 1403247"/>
                  <a:gd name="connsiteY3-112" fmla="*/ 773234 h 1904451"/>
                  <a:gd name="connsiteX0-113" fmla="*/ 0 w 1733185"/>
                  <a:gd name="connsiteY0-114" fmla="*/ 0 h 1932495"/>
                  <a:gd name="connsiteX1-115" fmla="*/ 1410991 w 1733185"/>
                  <a:gd name="connsiteY1-116" fmla="*/ 28044 h 1932495"/>
                  <a:gd name="connsiteX2-117" fmla="*/ 1733185 w 1733185"/>
                  <a:gd name="connsiteY2-118" fmla="*/ 1932495 h 1932495"/>
                  <a:gd name="connsiteX3-119" fmla="*/ 0 w 1733185"/>
                  <a:gd name="connsiteY3-120" fmla="*/ 0 h 1932495"/>
                  <a:gd name="connsiteX0-121" fmla="*/ 0 w 1410991"/>
                  <a:gd name="connsiteY0-122" fmla="*/ 0 h 1908928"/>
                  <a:gd name="connsiteX1-123" fmla="*/ 1410991 w 1410991"/>
                  <a:gd name="connsiteY1-124" fmla="*/ 28044 h 1908928"/>
                  <a:gd name="connsiteX2-125" fmla="*/ 319164 w 1410991"/>
                  <a:gd name="connsiteY2-126" fmla="*/ 1908928 h 1908928"/>
                  <a:gd name="connsiteX3-127" fmla="*/ 0 w 1410991"/>
                  <a:gd name="connsiteY3-128" fmla="*/ 0 h 1908928"/>
                  <a:gd name="connsiteX0-129" fmla="*/ 0 w 355189"/>
                  <a:gd name="connsiteY0-130" fmla="*/ 61510 h 1970438"/>
                  <a:gd name="connsiteX1-131" fmla="*/ 355189 w 355189"/>
                  <a:gd name="connsiteY1-132" fmla="*/ 0 h 1970438"/>
                  <a:gd name="connsiteX2-133" fmla="*/ 319164 w 355189"/>
                  <a:gd name="connsiteY2-134" fmla="*/ 1970438 h 1970438"/>
                  <a:gd name="connsiteX3-135" fmla="*/ 0 w 355189"/>
                  <a:gd name="connsiteY3-136" fmla="*/ 61510 h 1970438"/>
                  <a:gd name="connsiteX0-137" fmla="*/ 0 w 355189"/>
                  <a:gd name="connsiteY0-138" fmla="*/ 61510 h 1970438"/>
                  <a:gd name="connsiteX1-139" fmla="*/ 355189 w 355189"/>
                  <a:gd name="connsiteY1-140" fmla="*/ 0 h 1970438"/>
                  <a:gd name="connsiteX2-141" fmla="*/ 339920 w 355189"/>
                  <a:gd name="connsiteY2-142" fmla="*/ 857498 h 1970438"/>
                  <a:gd name="connsiteX3-143" fmla="*/ 319164 w 355189"/>
                  <a:gd name="connsiteY3-144" fmla="*/ 1970438 h 1970438"/>
                  <a:gd name="connsiteX4" fmla="*/ 0 w 355189"/>
                  <a:gd name="connsiteY4" fmla="*/ 61510 h 1970438"/>
                  <a:gd name="connsiteX0-145" fmla="*/ 0 w 1141198"/>
                  <a:gd name="connsiteY0-146" fmla="*/ 61510 h 1970438"/>
                  <a:gd name="connsiteX1-147" fmla="*/ 355189 w 1141198"/>
                  <a:gd name="connsiteY1-148" fmla="*/ 0 h 1970438"/>
                  <a:gd name="connsiteX2-149" fmla="*/ 1141198 w 1141198"/>
                  <a:gd name="connsiteY2-150" fmla="*/ 1380686 h 1970438"/>
                  <a:gd name="connsiteX3-151" fmla="*/ 319164 w 1141198"/>
                  <a:gd name="connsiteY3-152" fmla="*/ 1970438 h 1970438"/>
                  <a:gd name="connsiteX4-153" fmla="*/ 0 w 1141198"/>
                  <a:gd name="connsiteY4-154" fmla="*/ 61510 h 1970438"/>
                  <a:gd name="connsiteX0-155" fmla="*/ 0 w 2055598"/>
                  <a:gd name="connsiteY0-156" fmla="*/ 645972 h 1970438"/>
                  <a:gd name="connsiteX1-157" fmla="*/ 1269589 w 2055598"/>
                  <a:gd name="connsiteY1-158" fmla="*/ 0 h 1970438"/>
                  <a:gd name="connsiteX2-159" fmla="*/ 2055598 w 2055598"/>
                  <a:gd name="connsiteY2-160" fmla="*/ 1380686 h 1970438"/>
                  <a:gd name="connsiteX3-161" fmla="*/ 1233564 w 2055598"/>
                  <a:gd name="connsiteY3-162" fmla="*/ 1970438 h 1970438"/>
                  <a:gd name="connsiteX4-163" fmla="*/ 0 w 2055598"/>
                  <a:gd name="connsiteY4-164" fmla="*/ 645972 h 1970438"/>
                  <a:gd name="connsiteX0-165" fmla="*/ 0 w 2055598"/>
                  <a:gd name="connsiteY0-166" fmla="*/ 85077 h 1409543"/>
                  <a:gd name="connsiteX1-167" fmla="*/ 317482 w 2055598"/>
                  <a:gd name="connsiteY1-168" fmla="*/ 0 h 1409543"/>
                  <a:gd name="connsiteX2-169" fmla="*/ 2055598 w 2055598"/>
                  <a:gd name="connsiteY2-170" fmla="*/ 819791 h 1409543"/>
                  <a:gd name="connsiteX3-171" fmla="*/ 1233564 w 2055598"/>
                  <a:gd name="connsiteY3-172" fmla="*/ 1409543 h 1409543"/>
                  <a:gd name="connsiteX4-173" fmla="*/ 0 w 2055598"/>
                  <a:gd name="connsiteY4-174" fmla="*/ 85077 h 1409543"/>
                  <a:gd name="connsiteX0-175" fmla="*/ 1043009 w 3098607"/>
                  <a:gd name="connsiteY0-176" fmla="*/ 85077 h 853361"/>
                  <a:gd name="connsiteX1-177" fmla="*/ 1360491 w 3098607"/>
                  <a:gd name="connsiteY1-178" fmla="*/ 0 h 853361"/>
                  <a:gd name="connsiteX2-179" fmla="*/ 3098607 w 3098607"/>
                  <a:gd name="connsiteY2-180" fmla="*/ 819791 h 853361"/>
                  <a:gd name="connsiteX3-181" fmla="*/ 0 w 3098607"/>
                  <a:gd name="connsiteY3-182" fmla="*/ 853361 h 853361"/>
                  <a:gd name="connsiteX4-183" fmla="*/ 1043009 w 3098607"/>
                  <a:gd name="connsiteY4-184" fmla="*/ 85077 h 853361"/>
                  <a:gd name="connsiteX0-185" fmla="*/ 1043009 w 1360491"/>
                  <a:gd name="connsiteY0-186" fmla="*/ 85077 h 853361"/>
                  <a:gd name="connsiteX1-187" fmla="*/ 1360491 w 1360491"/>
                  <a:gd name="connsiteY1-188" fmla="*/ 0 h 853361"/>
                  <a:gd name="connsiteX2-189" fmla="*/ 737193 w 1360491"/>
                  <a:gd name="connsiteY2-190" fmla="*/ 744377 h 853361"/>
                  <a:gd name="connsiteX3-191" fmla="*/ 0 w 1360491"/>
                  <a:gd name="connsiteY3-192" fmla="*/ 853361 h 853361"/>
                  <a:gd name="connsiteX4-193" fmla="*/ 1043009 w 1360491"/>
                  <a:gd name="connsiteY4-194" fmla="*/ 85077 h 853361"/>
                  <a:gd name="connsiteX0-195" fmla="*/ 1043009 w 1379345"/>
                  <a:gd name="connsiteY0-196" fmla="*/ 85077 h 853361"/>
                  <a:gd name="connsiteX1-197" fmla="*/ 1379345 w 1379345"/>
                  <a:gd name="connsiteY1-198" fmla="*/ 0 h 853361"/>
                  <a:gd name="connsiteX2-199" fmla="*/ 737193 w 1379345"/>
                  <a:gd name="connsiteY2-200" fmla="*/ 744377 h 853361"/>
                  <a:gd name="connsiteX3-201" fmla="*/ 0 w 1379345"/>
                  <a:gd name="connsiteY3-202" fmla="*/ 853361 h 853361"/>
                  <a:gd name="connsiteX4-203" fmla="*/ 1043009 w 1379345"/>
                  <a:gd name="connsiteY4-204" fmla="*/ 85077 h 853361"/>
                  <a:gd name="connsiteX0-205" fmla="*/ 1043009 w 1379345"/>
                  <a:gd name="connsiteY0-206" fmla="*/ 85077 h 853361"/>
                  <a:gd name="connsiteX1-207" fmla="*/ 1379345 w 1379345"/>
                  <a:gd name="connsiteY1-208" fmla="*/ 0 h 853361"/>
                  <a:gd name="connsiteX2-209" fmla="*/ 737193 w 1379345"/>
                  <a:gd name="connsiteY2-210" fmla="*/ 744377 h 853361"/>
                  <a:gd name="connsiteX3-211" fmla="*/ 0 w 1379345"/>
                  <a:gd name="connsiteY3-212" fmla="*/ 853361 h 853361"/>
                  <a:gd name="connsiteX4-213" fmla="*/ 1043009 w 1379345"/>
                  <a:gd name="connsiteY4-214" fmla="*/ 85077 h 853361"/>
                  <a:gd name="connsiteX0-215" fmla="*/ 1035865 w 1372201"/>
                  <a:gd name="connsiteY0-216" fmla="*/ 85077 h 846217"/>
                  <a:gd name="connsiteX1-217" fmla="*/ 1372201 w 1372201"/>
                  <a:gd name="connsiteY1-218" fmla="*/ 0 h 846217"/>
                  <a:gd name="connsiteX2-219" fmla="*/ 730049 w 1372201"/>
                  <a:gd name="connsiteY2-220" fmla="*/ 744377 h 846217"/>
                  <a:gd name="connsiteX3-221" fmla="*/ 0 w 1372201"/>
                  <a:gd name="connsiteY3-222" fmla="*/ 846217 h 846217"/>
                  <a:gd name="connsiteX4-223" fmla="*/ 1035865 w 1372201"/>
                  <a:gd name="connsiteY4-224" fmla="*/ 85077 h 846217"/>
                  <a:gd name="connsiteX0-225" fmla="*/ 1026340 w 1362676"/>
                  <a:gd name="connsiteY0-226" fmla="*/ 85077 h 843835"/>
                  <a:gd name="connsiteX1-227" fmla="*/ 1362676 w 1362676"/>
                  <a:gd name="connsiteY1-228" fmla="*/ 0 h 843835"/>
                  <a:gd name="connsiteX2-229" fmla="*/ 720524 w 1362676"/>
                  <a:gd name="connsiteY2-230" fmla="*/ 744377 h 843835"/>
                  <a:gd name="connsiteX3-231" fmla="*/ 0 w 1362676"/>
                  <a:gd name="connsiteY3-232" fmla="*/ 843835 h 843835"/>
                  <a:gd name="connsiteX4-233" fmla="*/ 1026340 w 1362676"/>
                  <a:gd name="connsiteY4-234" fmla="*/ 85077 h 843835"/>
                  <a:gd name="connsiteX0-235" fmla="*/ 1028722 w 1365058"/>
                  <a:gd name="connsiteY0-236" fmla="*/ 85077 h 843835"/>
                  <a:gd name="connsiteX1-237" fmla="*/ 1365058 w 1365058"/>
                  <a:gd name="connsiteY1-238" fmla="*/ 0 h 843835"/>
                  <a:gd name="connsiteX2-239" fmla="*/ 722906 w 1365058"/>
                  <a:gd name="connsiteY2-240" fmla="*/ 744377 h 843835"/>
                  <a:gd name="connsiteX3-241" fmla="*/ 0 w 1365058"/>
                  <a:gd name="connsiteY3-242" fmla="*/ 843835 h 843835"/>
                  <a:gd name="connsiteX4-243" fmla="*/ 1028722 w 1365058"/>
                  <a:gd name="connsiteY4-244" fmla="*/ 85077 h 843835"/>
                  <a:gd name="connsiteX0-245" fmla="*/ 1028722 w 1362677"/>
                  <a:gd name="connsiteY0-246" fmla="*/ 80314 h 839072"/>
                  <a:gd name="connsiteX1-247" fmla="*/ 1362677 w 1362677"/>
                  <a:gd name="connsiteY1-248" fmla="*/ 0 h 839072"/>
                  <a:gd name="connsiteX2-249" fmla="*/ 722906 w 1362677"/>
                  <a:gd name="connsiteY2-250" fmla="*/ 739614 h 839072"/>
                  <a:gd name="connsiteX3-251" fmla="*/ 0 w 1362677"/>
                  <a:gd name="connsiteY3-252" fmla="*/ 839072 h 839072"/>
                  <a:gd name="connsiteX4-253" fmla="*/ 1028722 w 1362677"/>
                  <a:gd name="connsiteY4-254" fmla="*/ 80314 h 839072"/>
                </a:gdLst>
                <a:ahLst/>
                <a:cxnLst>
                  <a:cxn ang="0">
                    <a:pos x="connsiteX0-1" y="connsiteY0-2"/>
                  </a:cxn>
                  <a:cxn ang="0">
                    <a:pos x="connsiteX1-3" y="connsiteY1-4"/>
                  </a:cxn>
                  <a:cxn ang="0">
                    <a:pos x="connsiteX2-5" y="connsiteY2-6"/>
                  </a:cxn>
                  <a:cxn ang="0">
                    <a:pos x="connsiteX3-7" y="connsiteY3-8"/>
                  </a:cxn>
                  <a:cxn ang="0">
                    <a:pos x="connsiteX4-153" y="connsiteY4-154"/>
                  </a:cxn>
                </a:cxnLst>
                <a:rect l="l" t="t" r="r" b="b"/>
                <a:pathLst>
                  <a:path w="1362677" h="839072">
                    <a:moveTo>
                      <a:pt x="1028722" y="80314"/>
                    </a:moveTo>
                    <a:lnTo>
                      <a:pt x="1362677" y="0"/>
                    </a:lnTo>
                    <a:lnTo>
                      <a:pt x="722906" y="739614"/>
                    </a:lnTo>
                    <a:lnTo>
                      <a:pt x="0" y="839072"/>
                    </a:lnTo>
                    <a:lnTo>
                      <a:pt x="1028722" y="80314"/>
                    </a:lnTo>
                    <a:close/>
                  </a:path>
                </a:pathLst>
              </a:cu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111" name="等腰三角形 8"/>
              <p:cNvSpPr/>
              <p:nvPr/>
            </p:nvSpPr>
            <p:spPr>
              <a:xfrm>
                <a:off x="3711646" y="1619128"/>
                <a:ext cx="1028390" cy="1680539"/>
              </a:xfrm>
              <a:custGeom>
                <a:avLst/>
                <a:gdLst>
                  <a:gd name="connsiteX0" fmla="*/ 0 w 1059170"/>
                  <a:gd name="connsiteY0" fmla="*/ 792088 h 792088"/>
                  <a:gd name="connsiteX1" fmla="*/ 529585 w 1059170"/>
                  <a:gd name="connsiteY1" fmla="*/ 0 h 792088"/>
                  <a:gd name="connsiteX2" fmla="*/ 1059170 w 1059170"/>
                  <a:gd name="connsiteY2" fmla="*/ 792088 h 792088"/>
                  <a:gd name="connsiteX3" fmla="*/ 0 w 1059170"/>
                  <a:gd name="connsiteY3" fmla="*/ 792088 h 792088"/>
                  <a:gd name="connsiteX0-1" fmla="*/ 0 w 1818027"/>
                  <a:gd name="connsiteY0-2" fmla="*/ 810941 h 810941"/>
                  <a:gd name="connsiteX1-3" fmla="*/ 1288442 w 1818027"/>
                  <a:gd name="connsiteY1-4" fmla="*/ 0 h 810941"/>
                  <a:gd name="connsiteX2-5" fmla="*/ 1818027 w 1818027"/>
                  <a:gd name="connsiteY2-6" fmla="*/ 792088 h 810941"/>
                  <a:gd name="connsiteX3-7" fmla="*/ 0 w 1818027"/>
                  <a:gd name="connsiteY3-8" fmla="*/ 810941 h 810941"/>
                  <a:gd name="connsiteX0-9" fmla="*/ 0 w 1818027"/>
                  <a:gd name="connsiteY0-10" fmla="*/ 730813 h 730813"/>
                  <a:gd name="connsiteX1-11" fmla="*/ 383469 w 1818027"/>
                  <a:gd name="connsiteY1-12" fmla="*/ 0 h 730813"/>
                  <a:gd name="connsiteX2-13" fmla="*/ 1818027 w 1818027"/>
                  <a:gd name="connsiteY2-14" fmla="*/ 711960 h 730813"/>
                  <a:gd name="connsiteX3-15" fmla="*/ 0 w 1818027"/>
                  <a:gd name="connsiteY3-16" fmla="*/ 730813 h 730813"/>
                  <a:gd name="connsiteX0-17" fmla="*/ 0 w 1808600"/>
                  <a:gd name="connsiteY0-18" fmla="*/ 730813 h 1060752"/>
                  <a:gd name="connsiteX1-19" fmla="*/ 383469 w 1808600"/>
                  <a:gd name="connsiteY1-20" fmla="*/ 0 h 1060752"/>
                  <a:gd name="connsiteX2-21" fmla="*/ 1808600 w 1808600"/>
                  <a:gd name="connsiteY2-22" fmla="*/ 1060752 h 1060752"/>
                  <a:gd name="connsiteX3-23" fmla="*/ 0 w 1808600"/>
                  <a:gd name="connsiteY3-24" fmla="*/ 730813 h 1060752"/>
                  <a:gd name="connsiteX0-25" fmla="*/ 0 w 1808600"/>
                  <a:gd name="connsiteY0-26" fmla="*/ 730813 h 1060752"/>
                  <a:gd name="connsiteX1-27" fmla="*/ 397609 w 1808600"/>
                  <a:gd name="connsiteY1-28" fmla="*/ 0 h 1060752"/>
                  <a:gd name="connsiteX2-29" fmla="*/ 1808600 w 1808600"/>
                  <a:gd name="connsiteY2-30" fmla="*/ 1060752 h 1060752"/>
                  <a:gd name="connsiteX3-31" fmla="*/ 0 w 1808600"/>
                  <a:gd name="connsiteY3-32" fmla="*/ 730813 h 1060752"/>
                  <a:gd name="connsiteX0-33" fmla="*/ 0 w 1808600"/>
                  <a:gd name="connsiteY0-34" fmla="*/ 730813 h 1060752"/>
                  <a:gd name="connsiteX1-35" fmla="*/ 388182 w 1808600"/>
                  <a:gd name="connsiteY1-36" fmla="*/ 0 h 1060752"/>
                  <a:gd name="connsiteX2-37" fmla="*/ 1808600 w 1808600"/>
                  <a:gd name="connsiteY2-38" fmla="*/ 1060752 h 1060752"/>
                  <a:gd name="connsiteX3-39" fmla="*/ 0 w 1808600"/>
                  <a:gd name="connsiteY3-40" fmla="*/ 730813 h 1060752"/>
                  <a:gd name="connsiteX0-41" fmla="*/ 714754 w 2523354"/>
                  <a:gd name="connsiteY0-42" fmla="*/ 645972 h 975911"/>
                  <a:gd name="connsiteX1-43" fmla="*/ 0 w 2523354"/>
                  <a:gd name="connsiteY1-44" fmla="*/ 0 h 975911"/>
                  <a:gd name="connsiteX2-45" fmla="*/ 2523354 w 2523354"/>
                  <a:gd name="connsiteY2-46" fmla="*/ 975911 h 975911"/>
                  <a:gd name="connsiteX3-47" fmla="*/ 714754 w 2523354"/>
                  <a:gd name="connsiteY3-48" fmla="*/ 645972 h 975911"/>
                  <a:gd name="connsiteX0-49" fmla="*/ 0 w 3425297"/>
                  <a:gd name="connsiteY0-50" fmla="*/ 1682921 h 1682921"/>
                  <a:gd name="connsiteX1-51" fmla="*/ 901943 w 3425297"/>
                  <a:gd name="connsiteY1-52" fmla="*/ 0 h 1682921"/>
                  <a:gd name="connsiteX2-53" fmla="*/ 3425297 w 3425297"/>
                  <a:gd name="connsiteY2-54" fmla="*/ 975911 h 1682921"/>
                  <a:gd name="connsiteX3-55" fmla="*/ 0 w 3425297"/>
                  <a:gd name="connsiteY3-56" fmla="*/ 1682921 h 1682921"/>
                  <a:gd name="connsiteX0-57" fmla="*/ 0 w 1040315"/>
                  <a:gd name="connsiteY0-58" fmla="*/ 1682921 h 1682921"/>
                  <a:gd name="connsiteX1-59" fmla="*/ 901943 w 1040315"/>
                  <a:gd name="connsiteY1-60" fmla="*/ 0 h 1682921"/>
                  <a:gd name="connsiteX2-61" fmla="*/ 1040315 w 1040315"/>
                  <a:gd name="connsiteY2-62" fmla="*/ 919350 h 1682921"/>
                  <a:gd name="connsiteX3-63" fmla="*/ 0 w 1040315"/>
                  <a:gd name="connsiteY3-64" fmla="*/ 1682921 h 1682921"/>
                  <a:gd name="connsiteX0-65" fmla="*/ 0 w 1030790"/>
                  <a:gd name="connsiteY0-66" fmla="*/ 1680539 h 1680539"/>
                  <a:gd name="connsiteX1-67" fmla="*/ 892418 w 1030790"/>
                  <a:gd name="connsiteY1-68" fmla="*/ 0 h 1680539"/>
                  <a:gd name="connsiteX2-69" fmla="*/ 1030790 w 1030790"/>
                  <a:gd name="connsiteY2-70" fmla="*/ 919350 h 1680539"/>
                  <a:gd name="connsiteX3-71" fmla="*/ 0 w 1030790"/>
                  <a:gd name="connsiteY3-72" fmla="*/ 1680539 h 1680539"/>
                  <a:gd name="connsiteX0-73" fmla="*/ 0 w 1028390"/>
                  <a:gd name="connsiteY0-74" fmla="*/ 1680539 h 1680539"/>
                  <a:gd name="connsiteX1-75" fmla="*/ 892418 w 1028390"/>
                  <a:gd name="connsiteY1-76" fmla="*/ 0 h 1680539"/>
                  <a:gd name="connsiteX2-77" fmla="*/ 1028390 w 1028390"/>
                  <a:gd name="connsiteY2-78" fmla="*/ 928950 h 1680539"/>
                  <a:gd name="connsiteX3-79" fmla="*/ 0 w 1028390"/>
                  <a:gd name="connsiteY3-80" fmla="*/ 1680539 h 1680539"/>
                </a:gdLst>
                <a:ahLst/>
                <a:cxnLst>
                  <a:cxn ang="0">
                    <a:pos x="connsiteX0-1" y="connsiteY0-2"/>
                  </a:cxn>
                  <a:cxn ang="0">
                    <a:pos x="connsiteX1-3" y="connsiteY1-4"/>
                  </a:cxn>
                  <a:cxn ang="0">
                    <a:pos x="connsiteX2-5" y="connsiteY2-6"/>
                  </a:cxn>
                  <a:cxn ang="0">
                    <a:pos x="connsiteX3-7" y="connsiteY3-8"/>
                  </a:cxn>
                </a:cxnLst>
                <a:rect l="l" t="t" r="r" b="b"/>
                <a:pathLst>
                  <a:path w="1028390" h="1680539">
                    <a:moveTo>
                      <a:pt x="0" y="1680539"/>
                    </a:moveTo>
                    <a:lnTo>
                      <a:pt x="892418" y="0"/>
                    </a:lnTo>
                    <a:lnTo>
                      <a:pt x="1028390" y="928950"/>
                    </a:lnTo>
                    <a:lnTo>
                      <a:pt x="0" y="1680539"/>
                    </a:lnTo>
                    <a:close/>
                  </a:path>
                </a:pathLst>
              </a:custGeom>
              <a:gradFill>
                <a:gsLst>
                  <a:gs pos="0">
                    <a:schemeClr val="bg2"/>
                  </a:gs>
                  <a:gs pos="100000">
                    <a:schemeClr val="tx2"/>
                  </a:gs>
                </a:gsLst>
                <a:lin ang="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112" name="等腰三角形 8"/>
              <p:cNvSpPr/>
              <p:nvPr/>
            </p:nvSpPr>
            <p:spPr>
              <a:xfrm>
                <a:off x="4601833" y="1619130"/>
                <a:ext cx="470539" cy="928862"/>
              </a:xfrm>
              <a:custGeom>
                <a:avLst/>
                <a:gdLst>
                  <a:gd name="connsiteX0" fmla="*/ 0 w 1059170"/>
                  <a:gd name="connsiteY0" fmla="*/ 792088 h 792088"/>
                  <a:gd name="connsiteX1" fmla="*/ 529585 w 1059170"/>
                  <a:gd name="connsiteY1" fmla="*/ 0 h 792088"/>
                  <a:gd name="connsiteX2" fmla="*/ 1059170 w 1059170"/>
                  <a:gd name="connsiteY2" fmla="*/ 792088 h 792088"/>
                  <a:gd name="connsiteX3" fmla="*/ 0 w 1059170"/>
                  <a:gd name="connsiteY3" fmla="*/ 792088 h 792088"/>
                  <a:gd name="connsiteX0-1" fmla="*/ 0 w 1818027"/>
                  <a:gd name="connsiteY0-2" fmla="*/ 810941 h 810941"/>
                  <a:gd name="connsiteX1-3" fmla="*/ 1288442 w 1818027"/>
                  <a:gd name="connsiteY1-4" fmla="*/ 0 h 810941"/>
                  <a:gd name="connsiteX2-5" fmla="*/ 1818027 w 1818027"/>
                  <a:gd name="connsiteY2-6" fmla="*/ 792088 h 810941"/>
                  <a:gd name="connsiteX3-7" fmla="*/ 0 w 1818027"/>
                  <a:gd name="connsiteY3-8" fmla="*/ 810941 h 810941"/>
                  <a:gd name="connsiteX0-9" fmla="*/ 0 w 1818027"/>
                  <a:gd name="connsiteY0-10" fmla="*/ 730813 h 730813"/>
                  <a:gd name="connsiteX1-11" fmla="*/ 383469 w 1818027"/>
                  <a:gd name="connsiteY1-12" fmla="*/ 0 h 730813"/>
                  <a:gd name="connsiteX2-13" fmla="*/ 1818027 w 1818027"/>
                  <a:gd name="connsiteY2-14" fmla="*/ 711960 h 730813"/>
                  <a:gd name="connsiteX3-15" fmla="*/ 0 w 1818027"/>
                  <a:gd name="connsiteY3-16" fmla="*/ 730813 h 730813"/>
                  <a:gd name="connsiteX0-17" fmla="*/ 0 w 1808600"/>
                  <a:gd name="connsiteY0-18" fmla="*/ 730813 h 1060752"/>
                  <a:gd name="connsiteX1-19" fmla="*/ 383469 w 1808600"/>
                  <a:gd name="connsiteY1-20" fmla="*/ 0 h 1060752"/>
                  <a:gd name="connsiteX2-21" fmla="*/ 1808600 w 1808600"/>
                  <a:gd name="connsiteY2-22" fmla="*/ 1060752 h 1060752"/>
                  <a:gd name="connsiteX3-23" fmla="*/ 0 w 1808600"/>
                  <a:gd name="connsiteY3-24" fmla="*/ 730813 h 1060752"/>
                  <a:gd name="connsiteX0-25" fmla="*/ 0 w 1808600"/>
                  <a:gd name="connsiteY0-26" fmla="*/ 730813 h 1060752"/>
                  <a:gd name="connsiteX1-27" fmla="*/ 397609 w 1808600"/>
                  <a:gd name="connsiteY1-28" fmla="*/ 0 h 1060752"/>
                  <a:gd name="connsiteX2-29" fmla="*/ 1808600 w 1808600"/>
                  <a:gd name="connsiteY2-30" fmla="*/ 1060752 h 1060752"/>
                  <a:gd name="connsiteX3-31" fmla="*/ 0 w 1808600"/>
                  <a:gd name="connsiteY3-32" fmla="*/ 730813 h 1060752"/>
                  <a:gd name="connsiteX0-33" fmla="*/ 0 w 1808600"/>
                  <a:gd name="connsiteY0-34" fmla="*/ 730813 h 1060752"/>
                  <a:gd name="connsiteX1-35" fmla="*/ 388182 w 1808600"/>
                  <a:gd name="connsiteY1-36" fmla="*/ 0 h 1060752"/>
                  <a:gd name="connsiteX2-37" fmla="*/ 1808600 w 1808600"/>
                  <a:gd name="connsiteY2-38" fmla="*/ 1060752 h 1060752"/>
                  <a:gd name="connsiteX3-39" fmla="*/ 0 w 1808600"/>
                  <a:gd name="connsiteY3-40" fmla="*/ 730813 h 1060752"/>
                  <a:gd name="connsiteX0-41" fmla="*/ 714754 w 2523354"/>
                  <a:gd name="connsiteY0-42" fmla="*/ 645972 h 975911"/>
                  <a:gd name="connsiteX1-43" fmla="*/ 0 w 2523354"/>
                  <a:gd name="connsiteY1-44" fmla="*/ 0 h 975911"/>
                  <a:gd name="connsiteX2-45" fmla="*/ 2523354 w 2523354"/>
                  <a:gd name="connsiteY2-46" fmla="*/ 975911 h 975911"/>
                  <a:gd name="connsiteX3-47" fmla="*/ 714754 w 2523354"/>
                  <a:gd name="connsiteY3-48" fmla="*/ 645972 h 975911"/>
                  <a:gd name="connsiteX0-49" fmla="*/ 0 w 3425297"/>
                  <a:gd name="connsiteY0-50" fmla="*/ 1682921 h 1682921"/>
                  <a:gd name="connsiteX1-51" fmla="*/ 901943 w 3425297"/>
                  <a:gd name="connsiteY1-52" fmla="*/ 0 h 1682921"/>
                  <a:gd name="connsiteX2-53" fmla="*/ 3425297 w 3425297"/>
                  <a:gd name="connsiteY2-54" fmla="*/ 975911 h 1682921"/>
                  <a:gd name="connsiteX3-55" fmla="*/ 0 w 3425297"/>
                  <a:gd name="connsiteY3-56" fmla="*/ 1682921 h 1682921"/>
                  <a:gd name="connsiteX0-57" fmla="*/ 0 w 1040315"/>
                  <a:gd name="connsiteY0-58" fmla="*/ 1682921 h 1682921"/>
                  <a:gd name="connsiteX1-59" fmla="*/ 901943 w 1040315"/>
                  <a:gd name="connsiteY1-60" fmla="*/ 0 h 1682921"/>
                  <a:gd name="connsiteX2-61" fmla="*/ 1040315 w 1040315"/>
                  <a:gd name="connsiteY2-62" fmla="*/ 919350 h 1682921"/>
                  <a:gd name="connsiteX3-63" fmla="*/ 0 w 1040315"/>
                  <a:gd name="connsiteY3-64" fmla="*/ 1682921 h 1682921"/>
                  <a:gd name="connsiteX0-65" fmla="*/ 347109 w 1387424"/>
                  <a:gd name="connsiteY0-66" fmla="*/ 1565086 h 1565086"/>
                  <a:gd name="connsiteX1-67" fmla="*/ 0 w 1387424"/>
                  <a:gd name="connsiteY1-68" fmla="*/ 0 h 1565086"/>
                  <a:gd name="connsiteX2-69" fmla="*/ 1387424 w 1387424"/>
                  <a:gd name="connsiteY2-70" fmla="*/ 801515 h 1565086"/>
                  <a:gd name="connsiteX3-71" fmla="*/ 347109 w 1387424"/>
                  <a:gd name="connsiteY3-72" fmla="*/ 1565086 h 1565086"/>
                  <a:gd name="connsiteX0-73" fmla="*/ 139719 w 1387424"/>
                  <a:gd name="connsiteY0-74" fmla="*/ 900496 h 900496"/>
                  <a:gd name="connsiteX1-75" fmla="*/ 0 w 1387424"/>
                  <a:gd name="connsiteY1-76" fmla="*/ 0 h 900496"/>
                  <a:gd name="connsiteX2-77" fmla="*/ 1387424 w 1387424"/>
                  <a:gd name="connsiteY2-78" fmla="*/ 801515 h 900496"/>
                  <a:gd name="connsiteX3-79" fmla="*/ 139719 w 1387424"/>
                  <a:gd name="connsiteY3-80" fmla="*/ 900496 h 900496"/>
                  <a:gd name="connsiteX0-81" fmla="*/ 139719 w 477737"/>
                  <a:gd name="connsiteY0-82" fmla="*/ 900496 h 900496"/>
                  <a:gd name="connsiteX1-83" fmla="*/ 0 w 477737"/>
                  <a:gd name="connsiteY1-84" fmla="*/ 0 h 900496"/>
                  <a:gd name="connsiteX2-85" fmla="*/ 477737 w 477737"/>
                  <a:gd name="connsiteY2-86" fmla="*/ 843936 h 900496"/>
                  <a:gd name="connsiteX3-87" fmla="*/ 139719 w 477737"/>
                  <a:gd name="connsiteY3-88" fmla="*/ 900496 h 900496"/>
                  <a:gd name="connsiteX0-89" fmla="*/ 139719 w 477737"/>
                  <a:gd name="connsiteY0-90" fmla="*/ 924063 h 924063"/>
                  <a:gd name="connsiteX1-91" fmla="*/ 0 w 477737"/>
                  <a:gd name="connsiteY1-92" fmla="*/ 0 h 924063"/>
                  <a:gd name="connsiteX2-93" fmla="*/ 477737 w 477737"/>
                  <a:gd name="connsiteY2-94" fmla="*/ 843936 h 924063"/>
                  <a:gd name="connsiteX3-95" fmla="*/ 139719 w 477737"/>
                  <a:gd name="connsiteY3-96" fmla="*/ 924063 h 924063"/>
                  <a:gd name="connsiteX0-97" fmla="*/ 139719 w 477737"/>
                  <a:gd name="connsiteY0-98" fmla="*/ 928862 h 928862"/>
                  <a:gd name="connsiteX1-99" fmla="*/ 0 w 477737"/>
                  <a:gd name="connsiteY1-100" fmla="*/ 0 h 928862"/>
                  <a:gd name="connsiteX2-101" fmla="*/ 477737 w 477737"/>
                  <a:gd name="connsiteY2-102" fmla="*/ 843936 h 928862"/>
                  <a:gd name="connsiteX3-103" fmla="*/ 139719 w 477737"/>
                  <a:gd name="connsiteY3-104" fmla="*/ 928862 h 928862"/>
                  <a:gd name="connsiteX0-105" fmla="*/ 132520 w 470538"/>
                  <a:gd name="connsiteY0-106" fmla="*/ 928862 h 928862"/>
                  <a:gd name="connsiteX1-107" fmla="*/ 0 w 470538"/>
                  <a:gd name="connsiteY1-108" fmla="*/ 0 h 928862"/>
                  <a:gd name="connsiteX2-109" fmla="*/ 470538 w 470538"/>
                  <a:gd name="connsiteY2-110" fmla="*/ 843936 h 928862"/>
                  <a:gd name="connsiteX3-111" fmla="*/ 132520 w 470538"/>
                  <a:gd name="connsiteY3-112" fmla="*/ 928862 h 928862"/>
                </a:gdLst>
                <a:ahLst/>
                <a:cxnLst>
                  <a:cxn ang="0">
                    <a:pos x="connsiteX0-1" y="connsiteY0-2"/>
                  </a:cxn>
                  <a:cxn ang="0">
                    <a:pos x="connsiteX1-3" y="connsiteY1-4"/>
                  </a:cxn>
                  <a:cxn ang="0">
                    <a:pos x="connsiteX2-5" y="connsiteY2-6"/>
                  </a:cxn>
                  <a:cxn ang="0">
                    <a:pos x="connsiteX3-7" y="connsiteY3-8"/>
                  </a:cxn>
                </a:cxnLst>
                <a:rect l="l" t="t" r="r" b="b"/>
                <a:pathLst>
                  <a:path w="470538" h="928862">
                    <a:moveTo>
                      <a:pt x="132520" y="928862"/>
                    </a:moveTo>
                    <a:lnTo>
                      <a:pt x="0" y="0"/>
                    </a:lnTo>
                    <a:lnTo>
                      <a:pt x="470538" y="843936"/>
                    </a:lnTo>
                    <a:lnTo>
                      <a:pt x="132520" y="928862"/>
                    </a:lnTo>
                    <a:close/>
                  </a:path>
                </a:pathLst>
              </a:custGeom>
              <a:gradFill>
                <a:gsLst>
                  <a:gs pos="24000">
                    <a:schemeClr val="bg2">
                      <a:lumMod val="64000"/>
                      <a:lumOff val="36000"/>
                    </a:schemeClr>
                  </a:gs>
                  <a:gs pos="100000">
                    <a:schemeClr val="tx2"/>
                  </a:gs>
                </a:gsLst>
                <a:lin ang="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113" name="等腰三角形 8"/>
              <p:cNvSpPr/>
              <p:nvPr/>
            </p:nvSpPr>
            <p:spPr>
              <a:xfrm>
                <a:off x="3715061" y="1619128"/>
                <a:ext cx="894532" cy="1680539"/>
              </a:xfrm>
              <a:custGeom>
                <a:avLst/>
                <a:gdLst/>
                <a:ahLst/>
                <a:cxnLst/>
                <a:rect l="l" t="t" r="r" b="b"/>
                <a:pathLst>
                  <a:path w="894532" h="1680539">
                    <a:moveTo>
                      <a:pt x="892418" y="0"/>
                    </a:moveTo>
                    <a:lnTo>
                      <a:pt x="894532" y="14045"/>
                    </a:lnTo>
                    <a:cubicBezTo>
                      <a:pt x="683384" y="377592"/>
                      <a:pt x="562167" y="806849"/>
                      <a:pt x="560747" y="1266455"/>
                    </a:cubicBezTo>
                    <a:lnTo>
                      <a:pt x="0" y="1680539"/>
                    </a:lnTo>
                    <a:close/>
                  </a:path>
                </a:pathLst>
              </a:custGeom>
              <a:gradFill>
                <a:gsLst>
                  <a:gs pos="95000">
                    <a:schemeClr val="bg1">
                      <a:alpha val="20000"/>
                    </a:schemeClr>
                  </a:gs>
                  <a:gs pos="0">
                    <a:schemeClr val="bg1">
                      <a:alpha val="20000"/>
                    </a:schemeClr>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grpSp>
          <p:nvGrpSpPr>
            <p:cNvPr id="114" name="组合 113"/>
            <p:cNvGrpSpPr/>
            <p:nvPr/>
          </p:nvGrpSpPr>
          <p:grpSpPr>
            <a:xfrm>
              <a:off x="5723" y="3694"/>
              <a:ext cx="4093" cy="3640"/>
              <a:chOff x="3677245" y="2531438"/>
              <a:chExt cx="2223935" cy="1977582"/>
            </a:xfrm>
          </p:grpSpPr>
          <p:sp>
            <p:nvSpPr>
              <p:cNvPr id="115" name="等腰三角形 8"/>
              <p:cNvSpPr/>
              <p:nvPr/>
            </p:nvSpPr>
            <p:spPr>
              <a:xfrm>
                <a:off x="3677245" y="2595039"/>
                <a:ext cx="1403247" cy="1909213"/>
              </a:xfrm>
              <a:custGeom>
                <a:avLst/>
                <a:gdLst>
                  <a:gd name="connsiteX0" fmla="*/ 0 w 1059170"/>
                  <a:gd name="connsiteY0" fmla="*/ 792088 h 792088"/>
                  <a:gd name="connsiteX1" fmla="*/ 529585 w 1059170"/>
                  <a:gd name="connsiteY1" fmla="*/ 0 h 792088"/>
                  <a:gd name="connsiteX2" fmla="*/ 1059170 w 1059170"/>
                  <a:gd name="connsiteY2" fmla="*/ 792088 h 792088"/>
                  <a:gd name="connsiteX3" fmla="*/ 0 w 1059170"/>
                  <a:gd name="connsiteY3" fmla="*/ 792088 h 792088"/>
                  <a:gd name="connsiteX0-1" fmla="*/ 0 w 1818027"/>
                  <a:gd name="connsiteY0-2" fmla="*/ 810941 h 810941"/>
                  <a:gd name="connsiteX1-3" fmla="*/ 1288442 w 1818027"/>
                  <a:gd name="connsiteY1-4" fmla="*/ 0 h 810941"/>
                  <a:gd name="connsiteX2-5" fmla="*/ 1818027 w 1818027"/>
                  <a:gd name="connsiteY2-6" fmla="*/ 792088 h 810941"/>
                  <a:gd name="connsiteX3-7" fmla="*/ 0 w 1818027"/>
                  <a:gd name="connsiteY3-8" fmla="*/ 810941 h 810941"/>
                  <a:gd name="connsiteX0-9" fmla="*/ 0 w 1818027"/>
                  <a:gd name="connsiteY0-10" fmla="*/ 730813 h 730813"/>
                  <a:gd name="connsiteX1-11" fmla="*/ 383469 w 1818027"/>
                  <a:gd name="connsiteY1-12" fmla="*/ 0 h 730813"/>
                  <a:gd name="connsiteX2-13" fmla="*/ 1818027 w 1818027"/>
                  <a:gd name="connsiteY2-14" fmla="*/ 711960 h 730813"/>
                  <a:gd name="connsiteX3-15" fmla="*/ 0 w 1818027"/>
                  <a:gd name="connsiteY3-16" fmla="*/ 730813 h 730813"/>
                  <a:gd name="connsiteX0-17" fmla="*/ 0 w 1808600"/>
                  <a:gd name="connsiteY0-18" fmla="*/ 730813 h 1060752"/>
                  <a:gd name="connsiteX1-19" fmla="*/ 383469 w 1808600"/>
                  <a:gd name="connsiteY1-20" fmla="*/ 0 h 1060752"/>
                  <a:gd name="connsiteX2-21" fmla="*/ 1808600 w 1808600"/>
                  <a:gd name="connsiteY2-22" fmla="*/ 1060752 h 1060752"/>
                  <a:gd name="connsiteX3-23" fmla="*/ 0 w 1808600"/>
                  <a:gd name="connsiteY3-24" fmla="*/ 730813 h 1060752"/>
                  <a:gd name="connsiteX0-25" fmla="*/ 0 w 1808600"/>
                  <a:gd name="connsiteY0-26" fmla="*/ 730813 h 1060752"/>
                  <a:gd name="connsiteX1-27" fmla="*/ 397609 w 1808600"/>
                  <a:gd name="connsiteY1-28" fmla="*/ 0 h 1060752"/>
                  <a:gd name="connsiteX2-29" fmla="*/ 1808600 w 1808600"/>
                  <a:gd name="connsiteY2-30" fmla="*/ 1060752 h 1060752"/>
                  <a:gd name="connsiteX3-31" fmla="*/ 0 w 1808600"/>
                  <a:gd name="connsiteY3-32" fmla="*/ 730813 h 1060752"/>
                  <a:gd name="connsiteX0-33" fmla="*/ 0 w 1808600"/>
                  <a:gd name="connsiteY0-34" fmla="*/ 730813 h 1060752"/>
                  <a:gd name="connsiteX1-35" fmla="*/ 388182 w 1808600"/>
                  <a:gd name="connsiteY1-36" fmla="*/ 0 h 1060752"/>
                  <a:gd name="connsiteX2-37" fmla="*/ 1808600 w 1808600"/>
                  <a:gd name="connsiteY2-38" fmla="*/ 1060752 h 1060752"/>
                  <a:gd name="connsiteX3-39" fmla="*/ 0 w 1808600"/>
                  <a:gd name="connsiteY3-40" fmla="*/ 730813 h 1060752"/>
                  <a:gd name="connsiteX0-41" fmla="*/ 0 w 2690006"/>
                  <a:gd name="connsiteY0-42" fmla="*/ 0 h 1107650"/>
                  <a:gd name="connsiteX1-43" fmla="*/ 1269588 w 2690006"/>
                  <a:gd name="connsiteY1-44" fmla="*/ 46898 h 1107650"/>
                  <a:gd name="connsiteX2-45" fmla="*/ 2690006 w 2690006"/>
                  <a:gd name="connsiteY2-46" fmla="*/ 1107650 h 1107650"/>
                  <a:gd name="connsiteX3-47" fmla="*/ 0 w 2690006"/>
                  <a:gd name="connsiteY3-48" fmla="*/ 0 h 1107650"/>
                  <a:gd name="connsiteX0-49" fmla="*/ 0 w 2798414"/>
                  <a:gd name="connsiteY0-50" fmla="*/ 0 h 1131217"/>
                  <a:gd name="connsiteX1-51" fmla="*/ 1377996 w 2798414"/>
                  <a:gd name="connsiteY1-52" fmla="*/ 70465 h 1131217"/>
                  <a:gd name="connsiteX2-53" fmla="*/ 2798414 w 2798414"/>
                  <a:gd name="connsiteY2-54" fmla="*/ 1131217 h 1131217"/>
                  <a:gd name="connsiteX3-55" fmla="*/ 0 w 2798414"/>
                  <a:gd name="connsiteY3-56" fmla="*/ 0 h 1131217"/>
                  <a:gd name="connsiteX0-57" fmla="*/ 0 w 1417387"/>
                  <a:gd name="connsiteY0-58" fmla="*/ 0 h 1065230"/>
                  <a:gd name="connsiteX1-59" fmla="*/ 1377996 w 1417387"/>
                  <a:gd name="connsiteY1-60" fmla="*/ 70465 h 1065230"/>
                  <a:gd name="connsiteX2-61" fmla="*/ 1417387 w 1417387"/>
                  <a:gd name="connsiteY2-62" fmla="*/ 1065230 h 1065230"/>
                  <a:gd name="connsiteX3-63" fmla="*/ 0 w 1417387"/>
                  <a:gd name="connsiteY3-64" fmla="*/ 0 h 1065230"/>
                  <a:gd name="connsiteX0-65" fmla="*/ 0 w 2245262"/>
                  <a:gd name="connsiteY0-66" fmla="*/ 0 h 1065230"/>
                  <a:gd name="connsiteX1-67" fmla="*/ 2245262 w 2245262"/>
                  <a:gd name="connsiteY1-68" fmla="*/ 456964 h 1065230"/>
                  <a:gd name="connsiteX2-69" fmla="*/ 1417387 w 2245262"/>
                  <a:gd name="connsiteY2-70" fmla="*/ 1065230 h 1065230"/>
                  <a:gd name="connsiteX3-71" fmla="*/ 0 w 2245262"/>
                  <a:gd name="connsiteY3-72" fmla="*/ 0 h 1065230"/>
                  <a:gd name="connsiteX0-73" fmla="*/ 0 w 1495831"/>
                  <a:gd name="connsiteY0-74" fmla="*/ 250047 h 1315277"/>
                  <a:gd name="connsiteX1-75" fmla="*/ 1495831 w 1495831"/>
                  <a:gd name="connsiteY1-76" fmla="*/ 0 h 1315277"/>
                  <a:gd name="connsiteX2-77" fmla="*/ 1417387 w 1495831"/>
                  <a:gd name="connsiteY2-78" fmla="*/ 1315277 h 1315277"/>
                  <a:gd name="connsiteX3-79" fmla="*/ 0 w 1495831"/>
                  <a:gd name="connsiteY3-80" fmla="*/ 250047 h 1315277"/>
                  <a:gd name="connsiteX0-81" fmla="*/ 0 w 2235836"/>
                  <a:gd name="connsiteY0-82" fmla="*/ 0 h 1065230"/>
                  <a:gd name="connsiteX1-83" fmla="*/ 2235836 w 2235836"/>
                  <a:gd name="connsiteY1-84" fmla="*/ 456964 h 1065230"/>
                  <a:gd name="connsiteX2-85" fmla="*/ 1417387 w 2235836"/>
                  <a:gd name="connsiteY2-86" fmla="*/ 1065230 h 1065230"/>
                  <a:gd name="connsiteX3-87" fmla="*/ 0 w 2235836"/>
                  <a:gd name="connsiteY3-88" fmla="*/ 0 h 1065230"/>
                  <a:gd name="connsiteX0-89" fmla="*/ 0 w 2914566"/>
                  <a:gd name="connsiteY0-90" fmla="*/ 0 h 1564850"/>
                  <a:gd name="connsiteX1-91" fmla="*/ 2914566 w 2914566"/>
                  <a:gd name="connsiteY1-92" fmla="*/ 956584 h 1564850"/>
                  <a:gd name="connsiteX2-93" fmla="*/ 2096117 w 2914566"/>
                  <a:gd name="connsiteY2-94" fmla="*/ 1564850 h 1564850"/>
                  <a:gd name="connsiteX3-95" fmla="*/ 0 w 2914566"/>
                  <a:gd name="connsiteY3-96" fmla="*/ 0 h 1564850"/>
                  <a:gd name="connsiteX0-97" fmla="*/ 0 w 2914566"/>
                  <a:gd name="connsiteY0-98" fmla="*/ 0 h 1131217"/>
                  <a:gd name="connsiteX1-99" fmla="*/ 2914566 w 2914566"/>
                  <a:gd name="connsiteY1-100" fmla="*/ 956584 h 1131217"/>
                  <a:gd name="connsiteX2-101" fmla="*/ 1403247 w 2914566"/>
                  <a:gd name="connsiteY2-102" fmla="*/ 1131217 h 1131217"/>
                  <a:gd name="connsiteX3-103" fmla="*/ 0 w 2914566"/>
                  <a:gd name="connsiteY3-104" fmla="*/ 0 h 1131217"/>
                  <a:gd name="connsiteX0-105" fmla="*/ 0 w 1403247"/>
                  <a:gd name="connsiteY0-106" fmla="*/ 773234 h 1904451"/>
                  <a:gd name="connsiteX1-107" fmla="*/ 1081053 w 1403247"/>
                  <a:gd name="connsiteY1-108" fmla="*/ 0 h 1904451"/>
                  <a:gd name="connsiteX2-109" fmla="*/ 1403247 w 1403247"/>
                  <a:gd name="connsiteY2-110" fmla="*/ 1904451 h 1904451"/>
                  <a:gd name="connsiteX3-111" fmla="*/ 0 w 1403247"/>
                  <a:gd name="connsiteY3-112" fmla="*/ 773234 h 1904451"/>
                  <a:gd name="connsiteX0-113" fmla="*/ 0 w 1408010"/>
                  <a:gd name="connsiteY0-114" fmla="*/ 773234 h 1916357"/>
                  <a:gd name="connsiteX1-115" fmla="*/ 1081053 w 1408010"/>
                  <a:gd name="connsiteY1-116" fmla="*/ 0 h 1916357"/>
                  <a:gd name="connsiteX2-117" fmla="*/ 1408010 w 1408010"/>
                  <a:gd name="connsiteY2-118" fmla="*/ 1916357 h 1916357"/>
                  <a:gd name="connsiteX3-119" fmla="*/ 0 w 1408010"/>
                  <a:gd name="connsiteY3-120" fmla="*/ 773234 h 1916357"/>
                  <a:gd name="connsiteX0-121" fmla="*/ 0 w 1403247"/>
                  <a:gd name="connsiteY0-122" fmla="*/ 773234 h 1909213"/>
                  <a:gd name="connsiteX1-123" fmla="*/ 1081053 w 1403247"/>
                  <a:gd name="connsiteY1-124" fmla="*/ 0 h 1909213"/>
                  <a:gd name="connsiteX2-125" fmla="*/ 1403247 w 1403247"/>
                  <a:gd name="connsiteY2-126" fmla="*/ 1909213 h 1909213"/>
                  <a:gd name="connsiteX3-127" fmla="*/ 0 w 1403247"/>
                  <a:gd name="connsiteY3-128" fmla="*/ 773234 h 1909213"/>
                </a:gdLst>
                <a:ahLst/>
                <a:cxnLst>
                  <a:cxn ang="0">
                    <a:pos x="connsiteX0-1" y="connsiteY0-2"/>
                  </a:cxn>
                  <a:cxn ang="0">
                    <a:pos x="connsiteX1-3" y="connsiteY1-4"/>
                  </a:cxn>
                  <a:cxn ang="0">
                    <a:pos x="connsiteX2-5" y="connsiteY2-6"/>
                  </a:cxn>
                  <a:cxn ang="0">
                    <a:pos x="connsiteX3-7" y="connsiteY3-8"/>
                  </a:cxn>
                </a:cxnLst>
                <a:rect l="l" t="t" r="r" b="b"/>
                <a:pathLst>
                  <a:path w="1403247" h="1909213">
                    <a:moveTo>
                      <a:pt x="0" y="773234"/>
                    </a:moveTo>
                    <a:lnTo>
                      <a:pt x="1081053" y="0"/>
                    </a:lnTo>
                    <a:lnTo>
                      <a:pt x="1403247" y="1909213"/>
                    </a:lnTo>
                    <a:lnTo>
                      <a:pt x="0" y="773234"/>
                    </a:lnTo>
                    <a:close/>
                  </a:path>
                </a:pathLst>
              </a:custGeom>
              <a:gradFill>
                <a:gsLst>
                  <a:gs pos="28000">
                    <a:schemeClr val="accent2"/>
                  </a:gs>
                  <a:gs pos="87000">
                    <a:schemeClr val="accent1"/>
                  </a:gs>
                </a:gsLst>
                <a:lin ang="18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116" name="等腰三角形 8"/>
              <p:cNvSpPr/>
              <p:nvPr/>
            </p:nvSpPr>
            <p:spPr>
              <a:xfrm>
                <a:off x="4755220" y="2531438"/>
                <a:ext cx="1145960" cy="1977582"/>
              </a:xfrm>
              <a:custGeom>
                <a:avLst/>
                <a:gdLst>
                  <a:gd name="connsiteX0" fmla="*/ 0 w 1059170"/>
                  <a:gd name="connsiteY0" fmla="*/ 792088 h 792088"/>
                  <a:gd name="connsiteX1" fmla="*/ 529585 w 1059170"/>
                  <a:gd name="connsiteY1" fmla="*/ 0 h 792088"/>
                  <a:gd name="connsiteX2" fmla="*/ 1059170 w 1059170"/>
                  <a:gd name="connsiteY2" fmla="*/ 792088 h 792088"/>
                  <a:gd name="connsiteX3" fmla="*/ 0 w 1059170"/>
                  <a:gd name="connsiteY3" fmla="*/ 792088 h 792088"/>
                  <a:gd name="connsiteX0-1" fmla="*/ 0 w 1818027"/>
                  <a:gd name="connsiteY0-2" fmla="*/ 810941 h 810941"/>
                  <a:gd name="connsiteX1-3" fmla="*/ 1288442 w 1818027"/>
                  <a:gd name="connsiteY1-4" fmla="*/ 0 h 810941"/>
                  <a:gd name="connsiteX2-5" fmla="*/ 1818027 w 1818027"/>
                  <a:gd name="connsiteY2-6" fmla="*/ 792088 h 810941"/>
                  <a:gd name="connsiteX3-7" fmla="*/ 0 w 1818027"/>
                  <a:gd name="connsiteY3-8" fmla="*/ 810941 h 810941"/>
                  <a:gd name="connsiteX0-9" fmla="*/ 0 w 1818027"/>
                  <a:gd name="connsiteY0-10" fmla="*/ 730813 h 730813"/>
                  <a:gd name="connsiteX1-11" fmla="*/ 383469 w 1818027"/>
                  <a:gd name="connsiteY1-12" fmla="*/ 0 h 730813"/>
                  <a:gd name="connsiteX2-13" fmla="*/ 1818027 w 1818027"/>
                  <a:gd name="connsiteY2-14" fmla="*/ 711960 h 730813"/>
                  <a:gd name="connsiteX3-15" fmla="*/ 0 w 1818027"/>
                  <a:gd name="connsiteY3-16" fmla="*/ 730813 h 730813"/>
                  <a:gd name="connsiteX0-17" fmla="*/ 0 w 1808600"/>
                  <a:gd name="connsiteY0-18" fmla="*/ 730813 h 1060752"/>
                  <a:gd name="connsiteX1-19" fmla="*/ 383469 w 1808600"/>
                  <a:gd name="connsiteY1-20" fmla="*/ 0 h 1060752"/>
                  <a:gd name="connsiteX2-21" fmla="*/ 1808600 w 1808600"/>
                  <a:gd name="connsiteY2-22" fmla="*/ 1060752 h 1060752"/>
                  <a:gd name="connsiteX3-23" fmla="*/ 0 w 1808600"/>
                  <a:gd name="connsiteY3-24" fmla="*/ 730813 h 1060752"/>
                  <a:gd name="connsiteX0-25" fmla="*/ 0 w 1808600"/>
                  <a:gd name="connsiteY0-26" fmla="*/ 730813 h 1060752"/>
                  <a:gd name="connsiteX1-27" fmla="*/ 397609 w 1808600"/>
                  <a:gd name="connsiteY1-28" fmla="*/ 0 h 1060752"/>
                  <a:gd name="connsiteX2-29" fmla="*/ 1808600 w 1808600"/>
                  <a:gd name="connsiteY2-30" fmla="*/ 1060752 h 1060752"/>
                  <a:gd name="connsiteX3-31" fmla="*/ 0 w 1808600"/>
                  <a:gd name="connsiteY3-32" fmla="*/ 730813 h 1060752"/>
                  <a:gd name="connsiteX0-33" fmla="*/ 0 w 1808600"/>
                  <a:gd name="connsiteY0-34" fmla="*/ 730813 h 1060752"/>
                  <a:gd name="connsiteX1-35" fmla="*/ 388182 w 1808600"/>
                  <a:gd name="connsiteY1-36" fmla="*/ 0 h 1060752"/>
                  <a:gd name="connsiteX2-37" fmla="*/ 1808600 w 1808600"/>
                  <a:gd name="connsiteY2-38" fmla="*/ 1060752 h 1060752"/>
                  <a:gd name="connsiteX3-39" fmla="*/ 0 w 1808600"/>
                  <a:gd name="connsiteY3-40" fmla="*/ 730813 h 1060752"/>
                  <a:gd name="connsiteX0-41" fmla="*/ 0 w 2690006"/>
                  <a:gd name="connsiteY0-42" fmla="*/ 0 h 1107650"/>
                  <a:gd name="connsiteX1-43" fmla="*/ 1269588 w 2690006"/>
                  <a:gd name="connsiteY1-44" fmla="*/ 46898 h 1107650"/>
                  <a:gd name="connsiteX2-45" fmla="*/ 2690006 w 2690006"/>
                  <a:gd name="connsiteY2-46" fmla="*/ 1107650 h 1107650"/>
                  <a:gd name="connsiteX3-47" fmla="*/ 0 w 2690006"/>
                  <a:gd name="connsiteY3-48" fmla="*/ 0 h 1107650"/>
                  <a:gd name="connsiteX0-49" fmla="*/ 0 w 2798414"/>
                  <a:gd name="connsiteY0-50" fmla="*/ 0 h 1131217"/>
                  <a:gd name="connsiteX1-51" fmla="*/ 1377996 w 2798414"/>
                  <a:gd name="connsiteY1-52" fmla="*/ 70465 h 1131217"/>
                  <a:gd name="connsiteX2-53" fmla="*/ 2798414 w 2798414"/>
                  <a:gd name="connsiteY2-54" fmla="*/ 1131217 h 1131217"/>
                  <a:gd name="connsiteX3-55" fmla="*/ 0 w 2798414"/>
                  <a:gd name="connsiteY3-56" fmla="*/ 0 h 1131217"/>
                  <a:gd name="connsiteX0-57" fmla="*/ 0 w 1417387"/>
                  <a:gd name="connsiteY0-58" fmla="*/ 0 h 1065230"/>
                  <a:gd name="connsiteX1-59" fmla="*/ 1377996 w 1417387"/>
                  <a:gd name="connsiteY1-60" fmla="*/ 70465 h 1065230"/>
                  <a:gd name="connsiteX2-61" fmla="*/ 1417387 w 1417387"/>
                  <a:gd name="connsiteY2-62" fmla="*/ 1065230 h 1065230"/>
                  <a:gd name="connsiteX3-63" fmla="*/ 0 w 1417387"/>
                  <a:gd name="connsiteY3-64" fmla="*/ 0 h 1065230"/>
                  <a:gd name="connsiteX0-65" fmla="*/ 0 w 2245262"/>
                  <a:gd name="connsiteY0-66" fmla="*/ 0 h 1065230"/>
                  <a:gd name="connsiteX1-67" fmla="*/ 2245262 w 2245262"/>
                  <a:gd name="connsiteY1-68" fmla="*/ 456964 h 1065230"/>
                  <a:gd name="connsiteX2-69" fmla="*/ 1417387 w 2245262"/>
                  <a:gd name="connsiteY2-70" fmla="*/ 1065230 h 1065230"/>
                  <a:gd name="connsiteX3-71" fmla="*/ 0 w 2245262"/>
                  <a:gd name="connsiteY3-72" fmla="*/ 0 h 1065230"/>
                  <a:gd name="connsiteX0-73" fmla="*/ 0 w 1495831"/>
                  <a:gd name="connsiteY0-74" fmla="*/ 250047 h 1315277"/>
                  <a:gd name="connsiteX1-75" fmla="*/ 1495831 w 1495831"/>
                  <a:gd name="connsiteY1-76" fmla="*/ 0 h 1315277"/>
                  <a:gd name="connsiteX2-77" fmla="*/ 1417387 w 1495831"/>
                  <a:gd name="connsiteY2-78" fmla="*/ 1315277 h 1315277"/>
                  <a:gd name="connsiteX3-79" fmla="*/ 0 w 1495831"/>
                  <a:gd name="connsiteY3-80" fmla="*/ 250047 h 1315277"/>
                  <a:gd name="connsiteX0-81" fmla="*/ 0 w 2235836"/>
                  <a:gd name="connsiteY0-82" fmla="*/ 0 h 1065230"/>
                  <a:gd name="connsiteX1-83" fmla="*/ 2235836 w 2235836"/>
                  <a:gd name="connsiteY1-84" fmla="*/ 456964 h 1065230"/>
                  <a:gd name="connsiteX2-85" fmla="*/ 1417387 w 2235836"/>
                  <a:gd name="connsiteY2-86" fmla="*/ 1065230 h 1065230"/>
                  <a:gd name="connsiteX3-87" fmla="*/ 0 w 2235836"/>
                  <a:gd name="connsiteY3-88" fmla="*/ 0 h 1065230"/>
                  <a:gd name="connsiteX0-89" fmla="*/ 0 w 2914566"/>
                  <a:gd name="connsiteY0-90" fmla="*/ 0 h 1564850"/>
                  <a:gd name="connsiteX1-91" fmla="*/ 2914566 w 2914566"/>
                  <a:gd name="connsiteY1-92" fmla="*/ 956584 h 1564850"/>
                  <a:gd name="connsiteX2-93" fmla="*/ 2096117 w 2914566"/>
                  <a:gd name="connsiteY2-94" fmla="*/ 1564850 h 1564850"/>
                  <a:gd name="connsiteX3-95" fmla="*/ 0 w 2914566"/>
                  <a:gd name="connsiteY3-96" fmla="*/ 0 h 1564850"/>
                  <a:gd name="connsiteX0-97" fmla="*/ 0 w 2914566"/>
                  <a:gd name="connsiteY0-98" fmla="*/ 0 h 1131217"/>
                  <a:gd name="connsiteX1-99" fmla="*/ 2914566 w 2914566"/>
                  <a:gd name="connsiteY1-100" fmla="*/ 956584 h 1131217"/>
                  <a:gd name="connsiteX2-101" fmla="*/ 1403247 w 2914566"/>
                  <a:gd name="connsiteY2-102" fmla="*/ 1131217 h 1131217"/>
                  <a:gd name="connsiteX3-103" fmla="*/ 0 w 2914566"/>
                  <a:gd name="connsiteY3-104" fmla="*/ 0 h 1131217"/>
                  <a:gd name="connsiteX0-105" fmla="*/ 0 w 1403247"/>
                  <a:gd name="connsiteY0-106" fmla="*/ 773234 h 1904451"/>
                  <a:gd name="connsiteX1-107" fmla="*/ 1081053 w 1403247"/>
                  <a:gd name="connsiteY1-108" fmla="*/ 0 h 1904451"/>
                  <a:gd name="connsiteX2-109" fmla="*/ 1403247 w 1403247"/>
                  <a:gd name="connsiteY2-110" fmla="*/ 1904451 h 1904451"/>
                  <a:gd name="connsiteX3-111" fmla="*/ 0 w 1403247"/>
                  <a:gd name="connsiteY3-112" fmla="*/ 773234 h 1904451"/>
                  <a:gd name="connsiteX0-113" fmla="*/ 0 w 1733185"/>
                  <a:gd name="connsiteY0-114" fmla="*/ 0 h 1932495"/>
                  <a:gd name="connsiteX1-115" fmla="*/ 1410991 w 1733185"/>
                  <a:gd name="connsiteY1-116" fmla="*/ 28044 h 1932495"/>
                  <a:gd name="connsiteX2-117" fmla="*/ 1733185 w 1733185"/>
                  <a:gd name="connsiteY2-118" fmla="*/ 1932495 h 1932495"/>
                  <a:gd name="connsiteX3-119" fmla="*/ 0 w 1733185"/>
                  <a:gd name="connsiteY3-120" fmla="*/ 0 h 1932495"/>
                  <a:gd name="connsiteX0-121" fmla="*/ 0 w 1410991"/>
                  <a:gd name="connsiteY0-122" fmla="*/ 0 h 1908928"/>
                  <a:gd name="connsiteX1-123" fmla="*/ 1410991 w 1410991"/>
                  <a:gd name="connsiteY1-124" fmla="*/ 28044 h 1908928"/>
                  <a:gd name="connsiteX2-125" fmla="*/ 319164 w 1410991"/>
                  <a:gd name="connsiteY2-126" fmla="*/ 1908928 h 1908928"/>
                  <a:gd name="connsiteX3-127" fmla="*/ 0 w 1410991"/>
                  <a:gd name="connsiteY3-128" fmla="*/ 0 h 1908928"/>
                  <a:gd name="connsiteX0-129" fmla="*/ 0 w 355189"/>
                  <a:gd name="connsiteY0-130" fmla="*/ 61510 h 1970438"/>
                  <a:gd name="connsiteX1-131" fmla="*/ 355189 w 355189"/>
                  <a:gd name="connsiteY1-132" fmla="*/ 0 h 1970438"/>
                  <a:gd name="connsiteX2-133" fmla="*/ 319164 w 355189"/>
                  <a:gd name="connsiteY2-134" fmla="*/ 1970438 h 1970438"/>
                  <a:gd name="connsiteX3-135" fmla="*/ 0 w 355189"/>
                  <a:gd name="connsiteY3-136" fmla="*/ 61510 h 1970438"/>
                  <a:gd name="connsiteX0-137" fmla="*/ 0 w 355189"/>
                  <a:gd name="connsiteY0-138" fmla="*/ 61510 h 1970438"/>
                  <a:gd name="connsiteX1-139" fmla="*/ 355189 w 355189"/>
                  <a:gd name="connsiteY1-140" fmla="*/ 0 h 1970438"/>
                  <a:gd name="connsiteX2-141" fmla="*/ 339920 w 355189"/>
                  <a:gd name="connsiteY2-142" fmla="*/ 857498 h 1970438"/>
                  <a:gd name="connsiteX3-143" fmla="*/ 319164 w 355189"/>
                  <a:gd name="connsiteY3-144" fmla="*/ 1970438 h 1970438"/>
                  <a:gd name="connsiteX4" fmla="*/ 0 w 355189"/>
                  <a:gd name="connsiteY4" fmla="*/ 61510 h 1970438"/>
                  <a:gd name="connsiteX0-145" fmla="*/ 0 w 1141198"/>
                  <a:gd name="connsiteY0-146" fmla="*/ 61510 h 1970438"/>
                  <a:gd name="connsiteX1-147" fmla="*/ 355189 w 1141198"/>
                  <a:gd name="connsiteY1-148" fmla="*/ 0 h 1970438"/>
                  <a:gd name="connsiteX2-149" fmla="*/ 1141198 w 1141198"/>
                  <a:gd name="connsiteY2-150" fmla="*/ 1380686 h 1970438"/>
                  <a:gd name="connsiteX3-151" fmla="*/ 319164 w 1141198"/>
                  <a:gd name="connsiteY3-152" fmla="*/ 1970438 h 1970438"/>
                  <a:gd name="connsiteX4-153" fmla="*/ 0 w 1141198"/>
                  <a:gd name="connsiteY4-154" fmla="*/ 61510 h 1970438"/>
                  <a:gd name="connsiteX0-155" fmla="*/ 0 w 1145960"/>
                  <a:gd name="connsiteY0-156" fmla="*/ 66273 h 1970438"/>
                  <a:gd name="connsiteX1-157" fmla="*/ 359951 w 1145960"/>
                  <a:gd name="connsiteY1-158" fmla="*/ 0 h 1970438"/>
                  <a:gd name="connsiteX2-159" fmla="*/ 1145960 w 1145960"/>
                  <a:gd name="connsiteY2-160" fmla="*/ 1380686 h 1970438"/>
                  <a:gd name="connsiteX3-161" fmla="*/ 323926 w 1145960"/>
                  <a:gd name="connsiteY3-162" fmla="*/ 1970438 h 1970438"/>
                  <a:gd name="connsiteX4-163" fmla="*/ 0 w 1145960"/>
                  <a:gd name="connsiteY4-164" fmla="*/ 66273 h 1970438"/>
                  <a:gd name="connsiteX0-165" fmla="*/ 0 w 1145960"/>
                  <a:gd name="connsiteY0-166" fmla="*/ 66273 h 1977582"/>
                  <a:gd name="connsiteX1-167" fmla="*/ 359951 w 1145960"/>
                  <a:gd name="connsiteY1-168" fmla="*/ 0 h 1977582"/>
                  <a:gd name="connsiteX2-169" fmla="*/ 1145960 w 1145960"/>
                  <a:gd name="connsiteY2-170" fmla="*/ 1380686 h 1977582"/>
                  <a:gd name="connsiteX3-171" fmla="*/ 319163 w 1145960"/>
                  <a:gd name="connsiteY3-172" fmla="*/ 1977582 h 1977582"/>
                  <a:gd name="connsiteX4-173" fmla="*/ 0 w 1145960"/>
                  <a:gd name="connsiteY4-174" fmla="*/ 66273 h 1977582"/>
                </a:gdLst>
                <a:ahLst/>
                <a:cxnLst>
                  <a:cxn ang="0">
                    <a:pos x="connsiteX0-1" y="connsiteY0-2"/>
                  </a:cxn>
                  <a:cxn ang="0">
                    <a:pos x="connsiteX1-3" y="connsiteY1-4"/>
                  </a:cxn>
                  <a:cxn ang="0">
                    <a:pos x="connsiteX2-5" y="connsiteY2-6"/>
                  </a:cxn>
                  <a:cxn ang="0">
                    <a:pos x="connsiteX3-7" y="connsiteY3-8"/>
                  </a:cxn>
                  <a:cxn ang="0">
                    <a:pos x="connsiteX4-153" y="connsiteY4-154"/>
                  </a:cxn>
                </a:cxnLst>
                <a:rect l="l" t="t" r="r" b="b"/>
                <a:pathLst>
                  <a:path w="1145960" h="1977582">
                    <a:moveTo>
                      <a:pt x="0" y="66273"/>
                    </a:moveTo>
                    <a:lnTo>
                      <a:pt x="359951" y="0"/>
                    </a:lnTo>
                    <a:lnTo>
                      <a:pt x="1145960" y="1380686"/>
                    </a:lnTo>
                    <a:lnTo>
                      <a:pt x="319163" y="1977582"/>
                    </a:lnTo>
                    <a:lnTo>
                      <a:pt x="0" y="66273"/>
                    </a:lnTo>
                    <a:close/>
                  </a:path>
                </a:pathLst>
              </a:custGeom>
              <a:gradFill>
                <a:gsLst>
                  <a:gs pos="24000">
                    <a:schemeClr val="accent2">
                      <a:lumMod val="79000"/>
                      <a:lumOff val="21000"/>
                    </a:schemeClr>
                  </a:gs>
                  <a:gs pos="100000">
                    <a:schemeClr val="accent1"/>
                  </a:gs>
                </a:gsLst>
                <a:lin ang="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117" name="等腰三角形 8"/>
              <p:cNvSpPr/>
              <p:nvPr/>
            </p:nvSpPr>
            <p:spPr>
              <a:xfrm>
                <a:off x="3677245" y="2944048"/>
                <a:ext cx="871650" cy="1131333"/>
              </a:xfrm>
              <a:custGeom>
                <a:avLst/>
                <a:gdLst/>
                <a:ahLst/>
                <a:cxnLst/>
                <a:rect l="l" t="t" r="r" b="b"/>
                <a:pathLst>
                  <a:path w="871650" h="1131333">
                    <a:moveTo>
                      <a:pt x="595170" y="0"/>
                    </a:moveTo>
                    <a:cubicBezTo>
                      <a:pt x="598850" y="410002"/>
                      <a:pt x="698783" y="795320"/>
                      <a:pt x="871650" y="1131333"/>
                    </a:cubicBezTo>
                    <a:lnTo>
                      <a:pt x="0" y="425701"/>
                    </a:lnTo>
                    <a:close/>
                  </a:path>
                </a:pathLst>
              </a:custGeom>
              <a:gradFill>
                <a:gsLst>
                  <a:gs pos="95000">
                    <a:schemeClr val="bg1">
                      <a:alpha val="20000"/>
                    </a:schemeClr>
                  </a:gs>
                  <a:gs pos="0">
                    <a:schemeClr val="bg1">
                      <a:alpha val="20000"/>
                    </a:schemeClr>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grpSp>
      <p:sp>
        <p:nvSpPr>
          <p:cNvPr id="8194" name="文本框 21"/>
          <p:cNvSpPr txBox="1"/>
          <p:nvPr/>
        </p:nvSpPr>
        <p:spPr>
          <a:xfrm>
            <a:off x="1104265" y="230505"/>
            <a:ext cx="5189538" cy="583565"/>
          </a:xfrm>
          <a:prstGeom prst="rect">
            <a:avLst/>
          </a:prstGeom>
          <a:noFill/>
          <a:ln w="9525">
            <a:noFill/>
          </a:ln>
        </p:spPr>
        <p:txBody>
          <a:bodyPr wrap="square" anchor="t">
            <a:spAutoFit/>
          </a:bodyPr>
          <a:p>
            <a:r>
              <a:rPr lang="zh-CN" altLang="en-US" sz="3200" dirty="0">
                <a:solidFill>
                  <a:schemeClr val="tx1"/>
                </a:solidFill>
                <a:latin typeface="微软雅黑" panose="020B0503020204020204" pitchFamily="34" charset="-122"/>
                <a:ea typeface="微软雅黑" panose="020B0503020204020204" pitchFamily="34" charset="-122"/>
              </a:rPr>
              <a:t>单元测试</a:t>
            </a:r>
            <a:endParaRPr lang="zh-CN" altLang="en-US" sz="3200" dirty="0">
              <a:solidFill>
                <a:schemeClr val="tx1"/>
              </a:solidFill>
              <a:latin typeface="微软雅黑" panose="020B0503020204020204" pitchFamily="34" charset="-122"/>
              <a:ea typeface="微软雅黑" panose="020B0503020204020204" pitchFamily="34"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7"/>
                                        </p:tgtEl>
                                        <p:attrNameLst>
                                          <p:attrName>style.visibility</p:attrName>
                                        </p:attrNameLst>
                                      </p:cBhvr>
                                      <p:to>
                                        <p:strVal val="visible"/>
                                      </p:to>
                                    </p:set>
                                    <p:animEffect transition="in" filter="wipe(left)">
                                      <p:cBhvr>
                                        <p:cTn id="7"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矩形 193"/>
          <p:cNvSpPr/>
          <p:nvPr/>
        </p:nvSpPr>
        <p:spPr>
          <a:xfrm>
            <a:off x="0" y="434529"/>
            <a:ext cx="755576" cy="4090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94" name="文本框 21"/>
          <p:cNvSpPr txBox="1"/>
          <p:nvPr/>
        </p:nvSpPr>
        <p:spPr>
          <a:xfrm>
            <a:off x="1104265" y="230505"/>
            <a:ext cx="5189538" cy="612775"/>
          </a:xfrm>
          <a:prstGeom prst="rect">
            <a:avLst/>
          </a:prstGeom>
          <a:noFill/>
          <a:ln w="9525">
            <a:noFill/>
          </a:ln>
        </p:spPr>
        <p:txBody>
          <a:bodyPr wrap="square" anchor="t">
            <a:spAutoFit/>
          </a:bodyPr>
          <a:p>
            <a:r>
              <a:rPr lang="zh-CN" altLang="en-US" sz="3200" dirty="0">
                <a:solidFill>
                  <a:schemeClr val="tx1"/>
                </a:solidFill>
                <a:latin typeface="微软雅黑" panose="020B0503020204020204" pitchFamily="34" charset="-122"/>
                <a:ea typeface="微软雅黑" panose="020B0503020204020204" pitchFamily="34" charset="-122"/>
              </a:rPr>
              <a:t>单元测试内容</a:t>
            </a:r>
            <a:endParaRPr lang="zh-CN" altLang="en-US" sz="3200" dirty="0">
              <a:solidFill>
                <a:schemeClr val="tx1"/>
              </a:solidFill>
              <a:latin typeface="微软雅黑" panose="020B0503020204020204" pitchFamily="34" charset="-122"/>
              <a:ea typeface="微软雅黑" panose="020B0503020204020204" pitchFamily="34" charset="-122"/>
            </a:endParaRPr>
          </a:p>
        </p:txBody>
      </p:sp>
      <p:sp>
        <p:nvSpPr>
          <p:cNvPr id="8195" name="文本框 1"/>
          <p:cNvSpPr txBox="1"/>
          <p:nvPr/>
        </p:nvSpPr>
        <p:spPr>
          <a:xfrm>
            <a:off x="1103948" y="1053148"/>
            <a:ext cx="7897812" cy="3408362"/>
          </a:xfrm>
          <a:prstGeom prst="rect">
            <a:avLst/>
          </a:prstGeom>
          <a:noFill/>
          <a:ln w="9525">
            <a:noFill/>
          </a:ln>
        </p:spPr>
        <p:txBody>
          <a:bodyPr wrap="square" anchor="t">
            <a:spAutoFit/>
          </a:bodyPr>
          <a:p>
            <a:r>
              <a:rPr lang="en-US" altLang="zh-CN" sz="2400">
                <a:latin typeface="微软雅黑" panose="020B0503020204020204" pitchFamily="34" charset="-122"/>
                <a:ea typeface="微软雅黑" panose="020B0503020204020204" pitchFamily="34" charset="-122"/>
              </a:rPr>
              <a:t>1.</a:t>
            </a:r>
            <a:r>
              <a:rPr lang="en-US" altLang="zh-CN" sz="2400">
                <a:solidFill>
                  <a:srgbClr val="FF0000"/>
                </a:solidFill>
                <a:latin typeface="微软雅黑" panose="020B0503020204020204" pitchFamily="34" charset="-122"/>
                <a:ea typeface="微软雅黑" panose="020B0503020204020204" pitchFamily="34" charset="-122"/>
              </a:rPr>
              <a:t>模块</a:t>
            </a:r>
            <a:r>
              <a:rPr lang="zh-CN" altLang="en-US" sz="2400">
                <a:solidFill>
                  <a:srgbClr val="FF0000"/>
                </a:solidFill>
                <a:latin typeface="微软雅黑" panose="020B0503020204020204" pitchFamily="34" charset="-122"/>
                <a:ea typeface="微软雅黑" panose="020B0503020204020204" pitchFamily="34" charset="-122"/>
              </a:rPr>
              <a:t>接口</a:t>
            </a:r>
            <a:r>
              <a:rPr lang="zh-CN" altLang="en-US" sz="2400">
                <a:latin typeface="微软雅黑" panose="020B0503020204020204" pitchFamily="34" charset="-122"/>
                <a:ea typeface="微软雅黑" panose="020B0503020204020204" pitchFamily="34" charset="-122"/>
              </a:rPr>
              <a:t>：对通过所有被测模块的数据流进行测试</a:t>
            </a:r>
            <a:endParaRPr lang="zh-CN" altLang="en-US" sz="2400">
              <a:latin typeface="微软雅黑" panose="020B0503020204020204" pitchFamily="34" charset="-122"/>
              <a:ea typeface="微软雅黑" panose="020B0503020204020204" pitchFamily="34" charset="-122"/>
            </a:endParaRPr>
          </a:p>
          <a:p>
            <a:r>
              <a:rPr lang="en-US" altLang="zh-CN" sz="2400">
                <a:latin typeface="微软雅黑" panose="020B0503020204020204" pitchFamily="34" charset="-122"/>
                <a:ea typeface="微软雅黑" panose="020B0503020204020204" pitchFamily="34" charset="-122"/>
              </a:rPr>
              <a:t>2.</a:t>
            </a:r>
            <a:r>
              <a:rPr lang="zh-CN" altLang="en-US" sz="2400">
                <a:solidFill>
                  <a:srgbClr val="FF0000"/>
                </a:solidFill>
                <a:latin typeface="微软雅黑" panose="020B0503020204020204" pitchFamily="34" charset="-122"/>
                <a:ea typeface="微软雅黑" panose="020B0503020204020204" pitchFamily="34" charset="-122"/>
              </a:rPr>
              <a:t>局部数据结构</a:t>
            </a:r>
            <a:r>
              <a:rPr lang="zh-CN" altLang="en-US" sz="2400">
                <a:latin typeface="微软雅黑" panose="020B0503020204020204" pitchFamily="34" charset="-122"/>
                <a:ea typeface="微软雅黑" panose="020B0503020204020204" pitchFamily="34" charset="-122"/>
              </a:rPr>
              <a:t>：检查模块中的数据结构是否正确的定义和使用</a:t>
            </a:r>
            <a:endParaRPr lang="zh-CN" altLang="en-US" sz="2400">
              <a:latin typeface="微软雅黑" panose="020B0503020204020204" pitchFamily="34" charset="-122"/>
              <a:ea typeface="微软雅黑" panose="020B0503020204020204" pitchFamily="34" charset="-122"/>
            </a:endParaRPr>
          </a:p>
          <a:p>
            <a:r>
              <a:rPr lang="en-US" altLang="zh-CN" sz="2400">
                <a:latin typeface="微软雅黑" panose="020B0503020204020204" pitchFamily="34" charset="-122"/>
                <a:ea typeface="微软雅黑" panose="020B0503020204020204" pitchFamily="34" charset="-122"/>
              </a:rPr>
              <a:t>3.</a:t>
            </a:r>
            <a:r>
              <a:rPr lang="zh-CN" altLang="en-US" sz="2400">
                <a:solidFill>
                  <a:srgbClr val="FF0000"/>
                </a:solidFill>
                <a:latin typeface="微软雅黑" panose="020B0503020204020204" pitchFamily="34" charset="-122"/>
                <a:ea typeface="微软雅黑" panose="020B0503020204020204" pitchFamily="34" charset="-122"/>
              </a:rPr>
              <a:t>边界条件</a:t>
            </a:r>
            <a:r>
              <a:rPr lang="zh-CN" altLang="en-US" sz="2400">
                <a:latin typeface="微软雅黑" panose="020B0503020204020204" pitchFamily="34" charset="-122"/>
                <a:ea typeface="微软雅黑" panose="020B0503020204020204" pitchFamily="34" charset="-122"/>
              </a:rPr>
              <a:t>：检查数据流或控制流中条件或数据处于边界时的出错可能性</a:t>
            </a:r>
            <a:endParaRPr lang="zh-CN" altLang="en-US" sz="2400">
              <a:latin typeface="微软雅黑" panose="020B0503020204020204" pitchFamily="34" charset="-122"/>
              <a:ea typeface="微软雅黑" panose="020B0503020204020204" pitchFamily="34" charset="-122"/>
            </a:endParaRPr>
          </a:p>
          <a:p>
            <a:r>
              <a:rPr lang="en-US" altLang="zh-CN" sz="2400">
                <a:latin typeface="微软雅黑" panose="020B0503020204020204" pitchFamily="34" charset="-122"/>
                <a:ea typeface="微软雅黑" panose="020B0503020204020204" pitchFamily="34" charset="-122"/>
              </a:rPr>
              <a:t>4.</a:t>
            </a:r>
            <a:r>
              <a:rPr lang="zh-CN" altLang="en-US" sz="2400">
                <a:solidFill>
                  <a:srgbClr val="FF0000"/>
                </a:solidFill>
                <a:latin typeface="微软雅黑" panose="020B0503020204020204" pitchFamily="34" charset="-122"/>
                <a:ea typeface="微软雅黑" panose="020B0503020204020204" pitchFamily="34" charset="-122"/>
              </a:rPr>
              <a:t>独立路径</a:t>
            </a:r>
            <a:r>
              <a:rPr lang="zh-CN" altLang="en-US" sz="2400">
                <a:latin typeface="微软雅黑" panose="020B0503020204020204" pitchFamily="34" charset="-122"/>
                <a:ea typeface="微软雅黑" panose="020B0503020204020204" pitchFamily="34" charset="-122"/>
              </a:rPr>
              <a:t>：检查由于计算错误、判定错误、控制流错误导致的程序错误。</a:t>
            </a:r>
            <a:endParaRPr lang="zh-CN" altLang="en-US" sz="2400">
              <a:latin typeface="微软雅黑" panose="020B0503020204020204" pitchFamily="34" charset="-122"/>
              <a:ea typeface="微软雅黑" panose="020B0503020204020204" pitchFamily="34" charset="-122"/>
            </a:endParaRPr>
          </a:p>
          <a:p>
            <a:r>
              <a:rPr lang="en-US" altLang="zh-CN" sz="2400">
                <a:latin typeface="微软雅黑" panose="020B0503020204020204" pitchFamily="34" charset="-122"/>
                <a:ea typeface="微软雅黑" panose="020B0503020204020204" pitchFamily="34" charset="-122"/>
              </a:rPr>
              <a:t>5.</a:t>
            </a:r>
            <a:r>
              <a:rPr lang="zh-CN" altLang="en-US" sz="2400">
                <a:solidFill>
                  <a:srgbClr val="FF0000"/>
                </a:solidFill>
                <a:latin typeface="微软雅黑" panose="020B0503020204020204" pitchFamily="34" charset="-122"/>
                <a:ea typeface="微软雅黑" panose="020B0503020204020204" pitchFamily="34" charset="-122"/>
              </a:rPr>
              <a:t>出错处理</a:t>
            </a:r>
            <a:r>
              <a:rPr lang="zh-CN" altLang="en-US" sz="2400">
                <a:latin typeface="微软雅黑" panose="020B0503020204020204" pitchFamily="34" charset="-122"/>
                <a:ea typeface="微软雅黑" panose="020B0503020204020204" pitchFamily="34" charset="-122"/>
              </a:rPr>
              <a:t>：检查可能引发错误处理的路径以及进行错误处理的路径</a:t>
            </a:r>
            <a:endParaRPr lang="zh-CN" altLang="en-US" sz="2400">
              <a:latin typeface="微软雅黑" panose="020B0503020204020204" pitchFamily="34" charset="-122"/>
              <a:ea typeface="微软雅黑" panose="020B0503020204020204" pitchFamily="34" charset="-122"/>
            </a:endParaRPr>
          </a:p>
        </p:txBody>
      </p:sp>
      <p:grpSp>
        <p:nvGrpSpPr>
          <p:cNvPr id="3" name="组合 2"/>
          <p:cNvGrpSpPr/>
          <p:nvPr/>
        </p:nvGrpSpPr>
        <p:grpSpPr>
          <a:xfrm>
            <a:off x="8046085" y="230505"/>
            <a:ext cx="776605" cy="1003935"/>
            <a:chOff x="11971" y="1073"/>
            <a:chExt cx="1223" cy="1581"/>
          </a:xfrm>
        </p:grpSpPr>
        <p:sp>
          <p:nvSpPr>
            <p:cNvPr id="7" name="等腰三角形 6"/>
            <p:cNvSpPr/>
            <p:nvPr/>
          </p:nvSpPr>
          <p:spPr>
            <a:xfrm rot="18035669">
              <a:off x="11932" y="1112"/>
              <a:ext cx="567" cy="48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等腰三角形 7"/>
            <p:cNvSpPr/>
            <p:nvPr/>
          </p:nvSpPr>
          <p:spPr>
            <a:xfrm rot="21283757">
              <a:off x="12617" y="1595"/>
              <a:ext cx="302" cy="261"/>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等腰三角形 8"/>
            <p:cNvSpPr/>
            <p:nvPr/>
          </p:nvSpPr>
          <p:spPr>
            <a:xfrm rot="15968008">
              <a:off x="12776" y="2236"/>
              <a:ext cx="479" cy="35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wipe(left)">
                                      <p:cBhvr>
                                        <p:cTn id="7"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矩形 193"/>
          <p:cNvSpPr/>
          <p:nvPr/>
        </p:nvSpPr>
        <p:spPr>
          <a:xfrm>
            <a:off x="0" y="434529"/>
            <a:ext cx="755576" cy="4090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18" name="文本框 21"/>
          <p:cNvSpPr txBox="1"/>
          <p:nvPr/>
        </p:nvSpPr>
        <p:spPr>
          <a:xfrm>
            <a:off x="1104900" y="45720"/>
            <a:ext cx="5189538" cy="612775"/>
          </a:xfrm>
          <a:prstGeom prst="rect">
            <a:avLst/>
          </a:prstGeom>
          <a:noFill/>
          <a:ln w="9525">
            <a:noFill/>
          </a:ln>
        </p:spPr>
        <p:txBody>
          <a:bodyPr wrap="square" anchor="t">
            <a:spAutoFit/>
          </a:bodyPr>
          <a:p>
            <a:r>
              <a:rPr lang="zh-CN" altLang="en-US" sz="3200" dirty="0">
                <a:solidFill>
                  <a:schemeClr val="tx1"/>
                </a:solidFill>
                <a:latin typeface="微软雅黑" panose="020B0503020204020204" pitchFamily="34" charset="-122"/>
                <a:ea typeface="微软雅黑" panose="020B0503020204020204" pitchFamily="34" charset="-122"/>
              </a:rPr>
              <a:t>单元测试原则</a:t>
            </a:r>
            <a:endParaRPr lang="zh-CN" altLang="en-US" sz="3200" dirty="0">
              <a:solidFill>
                <a:schemeClr val="tx1"/>
              </a:solidFill>
              <a:latin typeface="微软雅黑" panose="020B0503020204020204" pitchFamily="34" charset="-122"/>
              <a:ea typeface="微软雅黑" panose="020B0503020204020204" pitchFamily="34" charset="-122"/>
            </a:endParaRPr>
          </a:p>
        </p:txBody>
      </p:sp>
      <p:sp>
        <p:nvSpPr>
          <p:cNvPr id="9219" name="文本框 1"/>
          <p:cNvSpPr txBox="1"/>
          <p:nvPr/>
        </p:nvSpPr>
        <p:spPr>
          <a:xfrm>
            <a:off x="820420" y="548005"/>
            <a:ext cx="7896225" cy="4506913"/>
          </a:xfrm>
          <a:prstGeom prst="rect">
            <a:avLst/>
          </a:prstGeom>
          <a:noFill/>
          <a:ln w="9525">
            <a:noFill/>
          </a:ln>
        </p:spPr>
        <p:txBody>
          <a:bodyPr wrap="square" anchor="t">
            <a:spAutoFit/>
          </a:bodyPr>
          <a:p>
            <a:r>
              <a:rPr lang="en-US" altLang="en-US" sz="2400">
                <a:latin typeface="微软雅黑" panose="020B0503020204020204" pitchFamily="34" charset="-122"/>
                <a:ea typeface="微软雅黑" panose="020B0503020204020204" pitchFamily="34" charset="-122"/>
              </a:rPr>
              <a:t>1.</a:t>
            </a:r>
            <a:r>
              <a:rPr lang="zh-CN" altLang="en-US" sz="2400">
                <a:solidFill>
                  <a:srgbClr val="FF0000"/>
                </a:solidFill>
                <a:latin typeface="微软雅黑" panose="020B0503020204020204" pitchFamily="34" charset="-122"/>
                <a:ea typeface="微软雅黑" panose="020B0503020204020204" pitchFamily="34" charset="-122"/>
              </a:rPr>
              <a:t>快速的</a:t>
            </a:r>
            <a:r>
              <a:rPr lang="zh-CN" altLang="en-US" sz="2400">
                <a:latin typeface="微软雅黑" panose="020B0503020204020204" pitchFamily="34" charset="-122"/>
                <a:ea typeface="微软雅黑" panose="020B0503020204020204" pitchFamily="34" charset="-122"/>
              </a:rPr>
              <a:t>：单元测试应能快速运行，如果运行缓慢，就不会愿意频繁运行它。</a:t>
            </a:r>
            <a:endParaRPr lang="zh-CN" altLang="en-US" sz="2400">
              <a:latin typeface="微软雅黑" panose="020B0503020204020204" pitchFamily="34" charset="-122"/>
              <a:ea typeface="微软雅黑" panose="020B0503020204020204" pitchFamily="34" charset="-122"/>
            </a:endParaRPr>
          </a:p>
          <a:p>
            <a:r>
              <a:rPr lang="en-US" altLang="en-US" sz="2400">
                <a:latin typeface="微软雅黑" panose="020B0503020204020204" pitchFamily="34" charset="-122"/>
                <a:ea typeface="微软雅黑" panose="020B0503020204020204" pitchFamily="34" charset="-122"/>
              </a:rPr>
              <a:t>2.</a:t>
            </a:r>
            <a:r>
              <a:rPr lang="zh-CN" altLang="en-US" sz="2400">
                <a:solidFill>
                  <a:srgbClr val="FF0000"/>
                </a:solidFill>
                <a:latin typeface="微软雅黑" panose="020B0503020204020204" pitchFamily="34" charset="-122"/>
                <a:ea typeface="微软雅黑" panose="020B0503020204020204" pitchFamily="34" charset="-122"/>
              </a:rPr>
              <a:t>独立的</a:t>
            </a:r>
            <a:r>
              <a:rPr lang="zh-CN" altLang="en-US" sz="2400">
                <a:latin typeface="微软雅黑" panose="020B0503020204020204" pitchFamily="34" charset="-122"/>
                <a:ea typeface="微软雅黑" panose="020B0503020204020204" pitchFamily="34" charset="-122"/>
              </a:rPr>
              <a:t>：单元测试应相互独立，某个测试不应为下一个测试设定条件。当测试相互依赖时，一个没通过就会导致一连串的失败，难以定位问题。</a:t>
            </a:r>
            <a:endParaRPr lang="zh-CN" altLang="en-US" sz="2400">
              <a:latin typeface="微软雅黑" panose="020B0503020204020204" pitchFamily="34" charset="-122"/>
              <a:ea typeface="微软雅黑" panose="020B0503020204020204" pitchFamily="34" charset="-122"/>
            </a:endParaRPr>
          </a:p>
          <a:p>
            <a:r>
              <a:rPr lang="en-US" altLang="en-US" sz="2400">
                <a:latin typeface="微软雅黑" panose="020B0503020204020204" pitchFamily="34" charset="-122"/>
                <a:ea typeface="微软雅黑" panose="020B0503020204020204" pitchFamily="34" charset="-122"/>
              </a:rPr>
              <a:t>3.</a:t>
            </a:r>
            <a:r>
              <a:rPr lang="zh-CN" altLang="en-US" sz="2400">
                <a:solidFill>
                  <a:srgbClr val="FF0000"/>
                </a:solidFill>
                <a:latin typeface="微软雅黑" panose="020B0503020204020204" pitchFamily="34" charset="-122"/>
                <a:ea typeface="微软雅黑" panose="020B0503020204020204" pitchFamily="34" charset="-122"/>
              </a:rPr>
              <a:t>可重复的</a:t>
            </a:r>
            <a:r>
              <a:rPr lang="zh-CN" altLang="en-US" sz="2400">
                <a:latin typeface="微软雅黑" panose="020B0503020204020204" pitchFamily="34" charset="-122"/>
                <a:ea typeface="微软雅黑" panose="020B0503020204020204" pitchFamily="34" charset="-122"/>
              </a:rPr>
              <a:t>：单元测试应该是可以重复执行的，并且结果是可以重现的。</a:t>
            </a:r>
            <a:endParaRPr lang="zh-CN" altLang="en-US" sz="2400">
              <a:latin typeface="微软雅黑" panose="020B0503020204020204" pitchFamily="34" charset="-122"/>
              <a:ea typeface="微软雅黑" panose="020B0503020204020204" pitchFamily="34" charset="-122"/>
            </a:endParaRPr>
          </a:p>
          <a:p>
            <a:r>
              <a:rPr lang="en-US" altLang="en-US" sz="2400">
                <a:latin typeface="微软雅黑" panose="020B0503020204020204" pitchFamily="34" charset="-122"/>
                <a:ea typeface="微软雅黑" panose="020B0503020204020204" pitchFamily="34" charset="-122"/>
                <a:sym typeface="微软雅黑" panose="020B0503020204020204" pitchFamily="34" charset="-122"/>
              </a:rPr>
              <a:t>4.</a:t>
            </a:r>
            <a:r>
              <a:rPr lang="zh-CN" altLang="en-US" sz="2400">
                <a:solidFill>
                  <a:srgbClr val="FF0000"/>
                </a:solidFill>
                <a:latin typeface="微软雅黑" panose="020B0503020204020204" pitchFamily="34" charset="-122"/>
                <a:ea typeface="微软雅黑" panose="020B0503020204020204" pitchFamily="34" charset="-122"/>
                <a:sym typeface="微软雅黑" panose="020B0503020204020204" pitchFamily="34" charset="-122"/>
              </a:rPr>
              <a:t>自我验证的</a:t>
            </a:r>
            <a:r>
              <a:rPr lang="zh-CN" altLang="en-US" sz="2400">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2400">
                <a:latin typeface="微软雅黑" panose="020B0503020204020204" pitchFamily="34" charset="-122"/>
                <a:ea typeface="微软雅黑" panose="020B0503020204020204" pitchFamily="34" charset="-122"/>
              </a:rPr>
              <a:t>单元测试应该有布尔输出，无论是通过或失败，不应该查看日志文件或手工对比不同的文本文件来确认测试是否通过。</a:t>
            </a:r>
            <a:endParaRPr lang="zh-CN" altLang="en-US" sz="2400">
              <a:latin typeface="微软雅黑" panose="020B0503020204020204" pitchFamily="34" charset="-122"/>
              <a:ea typeface="微软雅黑" panose="020B0503020204020204" pitchFamily="34" charset="-122"/>
            </a:endParaRPr>
          </a:p>
          <a:p>
            <a:r>
              <a:rPr lang="en-US" altLang="en-US" sz="2400">
                <a:latin typeface="微软雅黑" panose="020B0503020204020204" pitchFamily="34" charset="-122"/>
                <a:ea typeface="微软雅黑" panose="020B0503020204020204" pitchFamily="34" charset="-122"/>
                <a:sym typeface="微软雅黑" panose="020B0503020204020204" pitchFamily="34" charset="-122"/>
              </a:rPr>
              <a:t>5.</a:t>
            </a:r>
            <a:r>
              <a:rPr lang="zh-CN" altLang="en-US" sz="2400">
                <a:solidFill>
                  <a:srgbClr val="FF0000"/>
                </a:solidFill>
                <a:latin typeface="微软雅黑" panose="020B0503020204020204" pitchFamily="34" charset="-122"/>
                <a:ea typeface="微软雅黑" panose="020B0503020204020204" pitchFamily="34" charset="-122"/>
                <a:sym typeface="微软雅黑" panose="020B0503020204020204" pitchFamily="34" charset="-122"/>
              </a:rPr>
              <a:t>及时的</a:t>
            </a:r>
            <a:r>
              <a:rPr lang="zh-CN" altLang="en-US" sz="2400">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2400">
                <a:latin typeface="微软雅黑" panose="020B0503020204020204" pitchFamily="34" charset="-122"/>
                <a:ea typeface="微软雅黑" panose="020B0503020204020204" pitchFamily="34" charset="-122"/>
              </a:rPr>
              <a:t>及时编写单元测试代码，应恰好在开发实际的单元代码之前。</a:t>
            </a:r>
            <a:endParaRPr lang="zh-CN" altLang="en-US" sz="2400">
              <a:latin typeface="微软雅黑" panose="020B0503020204020204" pitchFamily="34" charset="-122"/>
              <a:ea typeface="微软雅黑" panose="020B0503020204020204" pitchFamily="34" charset="-122"/>
            </a:endParaRPr>
          </a:p>
        </p:txBody>
      </p:sp>
      <p:grpSp>
        <p:nvGrpSpPr>
          <p:cNvPr id="2" name="组合 1"/>
          <p:cNvGrpSpPr/>
          <p:nvPr/>
        </p:nvGrpSpPr>
        <p:grpSpPr>
          <a:xfrm>
            <a:off x="8173085" y="136525"/>
            <a:ext cx="776605" cy="1003935"/>
            <a:chOff x="11971" y="1073"/>
            <a:chExt cx="1223" cy="1581"/>
          </a:xfrm>
        </p:grpSpPr>
        <p:sp>
          <p:nvSpPr>
            <p:cNvPr id="7" name="等腰三角形 6"/>
            <p:cNvSpPr/>
            <p:nvPr/>
          </p:nvSpPr>
          <p:spPr>
            <a:xfrm rot="18035669">
              <a:off x="11932" y="1112"/>
              <a:ext cx="567" cy="48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rot="21283757">
              <a:off x="12617" y="1595"/>
              <a:ext cx="302" cy="261"/>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rot="15968008">
              <a:off x="12776" y="2236"/>
              <a:ext cx="479" cy="35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wipe(left)">
                                      <p:cBhvr>
                                        <p:cTn id="7"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矩形 193"/>
          <p:cNvSpPr/>
          <p:nvPr/>
        </p:nvSpPr>
        <p:spPr>
          <a:xfrm>
            <a:off x="0" y="434529"/>
            <a:ext cx="755576" cy="4090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42" name="文本框 21"/>
          <p:cNvSpPr txBox="1"/>
          <p:nvPr/>
        </p:nvSpPr>
        <p:spPr>
          <a:xfrm>
            <a:off x="844550" y="230505"/>
            <a:ext cx="5189538" cy="612775"/>
          </a:xfrm>
          <a:prstGeom prst="rect">
            <a:avLst/>
          </a:prstGeom>
          <a:noFill/>
          <a:ln w="9525">
            <a:noFill/>
          </a:ln>
        </p:spPr>
        <p:txBody>
          <a:bodyPr wrap="square" anchor="t">
            <a:spAutoFit/>
          </a:bodyPr>
          <a:p>
            <a:r>
              <a:rPr lang="zh-CN" altLang="en-US" sz="3200" dirty="0">
                <a:solidFill>
                  <a:schemeClr val="tx1"/>
                </a:solidFill>
                <a:latin typeface="微软雅黑" panose="020B0503020204020204" pitchFamily="34" charset="-122"/>
                <a:ea typeface="微软雅黑" panose="020B0503020204020204" pitchFamily="34" charset="-122"/>
              </a:rPr>
              <a:t>单元测试质量</a:t>
            </a:r>
            <a:endParaRPr lang="zh-CN" altLang="en-US" sz="3200" dirty="0">
              <a:solidFill>
                <a:schemeClr val="tx1"/>
              </a:solidFill>
              <a:latin typeface="微软雅黑" panose="020B0503020204020204" pitchFamily="34" charset="-122"/>
              <a:ea typeface="微软雅黑" panose="020B0503020204020204" pitchFamily="34" charset="-122"/>
            </a:endParaRPr>
          </a:p>
        </p:txBody>
      </p:sp>
      <p:sp>
        <p:nvSpPr>
          <p:cNvPr id="10243" name="文本框 1"/>
          <p:cNvSpPr txBox="1"/>
          <p:nvPr/>
        </p:nvSpPr>
        <p:spPr>
          <a:xfrm>
            <a:off x="908050" y="1016000"/>
            <a:ext cx="7896225" cy="3409950"/>
          </a:xfrm>
          <a:prstGeom prst="rect">
            <a:avLst/>
          </a:prstGeom>
          <a:noFill/>
          <a:ln w="9525">
            <a:noFill/>
          </a:ln>
        </p:spPr>
        <p:txBody>
          <a:bodyPr wrap="square" anchor="t">
            <a:spAutoFit/>
          </a:bodyPr>
          <a:p>
            <a:r>
              <a:rPr lang="zh-CN" altLang="en-US" sz="2400">
                <a:latin typeface="微软雅黑" panose="020B0503020204020204" pitchFamily="34" charset="-122"/>
                <a:ea typeface="微软雅黑" panose="020B0503020204020204" pitchFamily="34" charset="-122"/>
              </a:rPr>
              <a:t>测试通过率： 测试通过率是指在测试过程中执行通过的测试用例所占比例，单元测试通常要求</a:t>
            </a:r>
            <a:r>
              <a:rPr lang="zh-CN" altLang="en-US" sz="2400">
                <a:solidFill>
                  <a:srgbClr val="FF0000"/>
                </a:solidFill>
                <a:latin typeface="微软雅黑" panose="020B0503020204020204" pitchFamily="34" charset="-122"/>
                <a:ea typeface="微软雅黑" panose="020B0503020204020204" pitchFamily="34" charset="-122"/>
              </a:rPr>
              <a:t>测试用例通过率达到100%</a:t>
            </a:r>
            <a:r>
              <a:rPr lang="zh-CN" altLang="en-US" sz="2400">
                <a:latin typeface="微软雅黑" panose="020B0503020204020204" pitchFamily="34" charset="-122"/>
                <a:ea typeface="微软雅黑" panose="020B0503020204020204" pitchFamily="34" charset="-122"/>
              </a:rPr>
              <a:t>。</a:t>
            </a:r>
            <a:endParaRPr lang="zh-CN" altLang="en-US" sz="2400">
              <a:latin typeface="微软雅黑" panose="020B0503020204020204" pitchFamily="34" charset="-122"/>
              <a:ea typeface="微软雅黑" panose="020B0503020204020204" pitchFamily="34" charset="-122"/>
            </a:endParaRPr>
          </a:p>
          <a:p>
            <a:endParaRPr lang="zh-CN" altLang="en-US" sz="2400">
              <a:latin typeface="微软雅黑" panose="020B0503020204020204" pitchFamily="34" charset="-122"/>
              <a:ea typeface="微软雅黑" panose="020B0503020204020204" pitchFamily="34" charset="-122"/>
            </a:endParaRPr>
          </a:p>
          <a:p>
            <a:endParaRPr lang="zh-CN" altLang="en-US" sz="2400">
              <a:latin typeface="微软雅黑" panose="020B0503020204020204" pitchFamily="34" charset="-122"/>
              <a:ea typeface="微软雅黑" panose="020B0503020204020204" pitchFamily="34" charset="-122"/>
            </a:endParaRPr>
          </a:p>
          <a:p>
            <a:r>
              <a:rPr lang="zh-CN" altLang="en-US" sz="2400">
                <a:latin typeface="微软雅黑" panose="020B0503020204020204" pitchFamily="34" charset="-122"/>
                <a:ea typeface="微软雅黑" panose="020B0503020204020204" pitchFamily="34" charset="-122"/>
              </a:rPr>
              <a:t>测试覆盖率：测试覆盖率是用来度量测试完整性的一个手段，通过覆盖率数据，可以了解测试是否充分以及弱点在哪里。</a:t>
            </a:r>
            <a:r>
              <a:rPr lang="zh-CN" altLang="en-US" sz="2400">
                <a:solidFill>
                  <a:srgbClr val="FF0000"/>
                </a:solidFill>
                <a:latin typeface="微软雅黑" panose="020B0503020204020204" pitchFamily="34" charset="-122"/>
                <a:ea typeface="微软雅黑" panose="020B0503020204020204" pitchFamily="34" charset="-122"/>
              </a:rPr>
              <a:t>代码覆盖率是单元测试的一个衡量标准</a:t>
            </a:r>
            <a:r>
              <a:rPr lang="zh-CN" altLang="en-US" sz="2400">
                <a:latin typeface="微软雅黑" panose="020B0503020204020204" pitchFamily="34" charset="-122"/>
                <a:ea typeface="微软雅黑" panose="020B0503020204020204" pitchFamily="34" charset="-122"/>
              </a:rPr>
              <a:t>，但也不能一味地去追求覆盖率。</a:t>
            </a:r>
            <a:endParaRPr lang="zh-CN" altLang="en-US" sz="2400">
              <a:latin typeface="微软雅黑" panose="020B0503020204020204" pitchFamily="34" charset="-122"/>
              <a:ea typeface="微软雅黑" panose="020B0503020204020204" pitchFamily="34" charset="-122"/>
            </a:endParaRPr>
          </a:p>
        </p:txBody>
      </p:sp>
      <p:grpSp>
        <p:nvGrpSpPr>
          <p:cNvPr id="2" name="组合 1"/>
          <p:cNvGrpSpPr/>
          <p:nvPr/>
        </p:nvGrpSpPr>
        <p:grpSpPr>
          <a:xfrm>
            <a:off x="8027670" y="137160"/>
            <a:ext cx="776605" cy="1003935"/>
            <a:chOff x="11971" y="1073"/>
            <a:chExt cx="1223" cy="1581"/>
          </a:xfrm>
        </p:grpSpPr>
        <p:sp>
          <p:nvSpPr>
            <p:cNvPr id="7" name="等腰三角形 6"/>
            <p:cNvSpPr/>
            <p:nvPr/>
          </p:nvSpPr>
          <p:spPr>
            <a:xfrm rot="18035669">
              <a:off x="11932" y="1112"/>
              <a:ext cx="567" cy="48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rot="21283757">
              <a:off x="12617" y="1595"/>
              <a:ext cx="302" cy="261"/>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rot="15968008">
              <a:off x="12776" y="2236"/>
              <a:ext cx="479" cy="35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wipe(left)">
                                      <p:cBhvr>
                                        <p:cTn id="7"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矩形 193"/>
          <p:cNvSpPr/>
          <p:nvPr/>
        </p:nvSpPr>
        <p:spPr>
          <a:xfrm>
            <a:off x="0" y="434529"/>
            <a:ext cx="755576" cy="4090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66" name="文本框 21"/>
          <p:cNvSpPr txBox="1"/>
          <p:nvPr/>
        </p:nvSpPr>
        <p:spPr>
          <a:xfrm>
            <a:off x="755650" y="230505"/>
            <a:ext cx="5189538" cy="612775"/>
          </a:xfrm>
          <a:prstGeom prst="rect">
            <a:avLst/>
          </a:prstGeom>
          <a:noFill/>
          <a:ln w="9525">
            <a:noFill/>
          </a:ln>
        </p:spPr>
        <p:txBody>
          <a:bodyPr wrap="square" anchor="t">
            <a:spAutoFit/>
          </a:bodyPr>
          <a:p>
            <a:r>
              <a:rPr lang="zh-CN" altLang="en-US" sz="3200" dirty="0">
                <a:solidFill>
                  <a:schemeClr val="tx1"/>
                </a:solidFill>
                <a:latin typeface="微软雅黑" panose="020B0503020204020204" pitchFamily="34" charset="-122"/>
                <a:ea typeface="微软雅黑" panose="020B0503020204020204" pitchFamily="34" charset="-122"/>
              </a:rPr>
              <a:t>单元测试方法</a:t>
            </a:r>
            <a:endParaRPr lang="zh-CN" altLang="en-US" sz="3200" dirty="0">
              <a:solidFill>
                <a:schemeClr val="tx1"/>
              </a:solidFill>
              <a:latin typeface="微软雅黑" panose="020B0503020204020204" pitchFamily="34" charset="-122"/>
              <a:ea typeface="微软雅黑" panose="020B0503020204020204" pitchFamily="34" charset="-122"/>
            </a:endParaRPr>
          </a:p>
        </p:txBody>
      </p:sp>
      <p:sp>
        <p:nvSpPr>
          <p:cNvPr id="11267" name="文本框 1"/>
          <p:cNvSpPr txBox="1"/>
          <p:nvPr/>
        </p:nvSpPr>
        <p:spPr>
          <a:xfrm>
            <a:off x="900430" y="843280"/>
            <a:ext cx="7896225" cy="4141788"/>
          </a:xfrm>
          <a:prstGeom prst="rect">
            <a:avLst/>
          </a:prstGeom>
          <a:noFill/>
          <a:ln w="9525">
            <a:noFill/>
          </a:ln>
        </p:spPr>
        <p:txBody>
          <a:bodyPr wrap="square" anchor="t">
            <a:spAutoFit/>
          </a:bodyPr>
          <a:p>
            <a:r>
              <a:rPr lang="zh-CN" altLang="en-US" sz="2400">
                <a:solidFill>
                  <a:srgbClr val="FF0000"/>
                </a:solidFill>
                <a:latin typeface="微软雅黑" panose="020B0503020204020204" pitchFamily="34" charset="-122"/>
                <a:ea typeface="微软雅黑" panose="020B0503020204020204" pitchFamily="34" charset="-122"/>
              </a:rPr>
              <a:t>静态测试</a:t>
            </a:r>
            <a:r>
              <a:rPr lang="zh-CN" altLang="en-US" sz="2400">
                <a:latin typeface="微软雅黑" panose="020B0503020204020204" pitchFamily="34" charset="-122"/>
                <a:ea typeface="微软雅黑" panose="020B0503020204020204" pitchFamily="34" charset="-122"/>
              </a:rPr>
              <a:t>：通过人工分析或程序正确性证明的方式来确认程序正确性。</a:t>
            </a:r>
            <a:endParaRPr lang="zh-CN" altLang="en-US" sz="2400">
              <a:latin typeface="微软雅黑" panose="020B0503020204020204" pitchFamily="34" charset="-122"/>
              <a:ea typeface="微软雅黑" panose="020B0503020204020204" pitchFamily="34" charset="-122"/>
            </a:endParaRPr>
          </a:p>
          <a:p>
            <a:r>
              <a:rPr lang="zh-CN" altLang="en-US" sz="2400">
                <a:solidFill>
                  <a:srgbClr val="FF0000"/>
                </a:solidFill>
                <a:latin typeface="微软雅黑" panose="020B0503020204020204" pitchFamily="34" charset="-122"/>
                <a:ea typeface="微软雅黑" panose="020B0503020204020204" pitchFamily="34" charset="-122"/>
              </a:rPr>
              <a:t>动态测试</a:t>
            </a:r>
            <a:r>
              <a:rPr lang="zh-CN" altLang="en-US" sz="2400">
                <a:latin typeface="微软雅黑" panose="020B0503020204020204" pitchFamily="34" charset="-122"/>
                <a:ea typeface="微软雅黑" panose="020B0503020204020204" pitchFamily="34" charset="-122"/>
              </a:rPr>
              <a:t>：通过动态分析和程序测试等方法来检查和确认程序是否有问题。</a:t>
            </a:r>
            <a:endParaRPr lang="zh-CN" altLang="en-US" sz="2400">
              <a:latin typeface="微软雅黑" panose="020B0503020204020204" pitchFamily="34" charset="-122"/>
              <a:ea typeface="微软雅黑" panose="020B0503020204020204" pitchFamily="34" charset="-122"/>
            </a:endParaRPr>
          </a:p>
          <a:p>
            <a:r>
              <a:rPr lang="zh-CN" altLang="en-US" sz="2400">
                <a:solidFill>
                  <a:srgbClr val="FF0000"/>
                </a:solidFill>
                <a:latin typeface="微软雅黑" panose="020B0503020204020204" pitchFamily="34" charset="-122"/>
                <a:ea typeface="微软雅黑" panose="020B0503020204020204" pitchFamily="34" charset="-122"/>
              </a:rPr>
              <a:t>黑盒测试</a:t>
            </a:r>
            <a:r>
              <a:rPr lang="zh-CN" altLang="en-US" sz="2400">
                <a:latin typeface="微软雅黑" panose="020B0503020204020204" pitchFamily="34" charset="-122"/>
                <a:ea typeface="微软雅黑" panose="020B0503020204020204" pitchFamily="34" charset="-122"/>
              </a:rPr>
              <a:t>：又称功能测试，它将测试对象看做一个黑盒子，完全不考虑程序内部的逻辑结构和内部特性，只依据程序的需求规格说明书，检查程序的功能是否符合它的功能说明。</a:t>
            </a:r>
            <a:endParaRPr lang="zh-CN" altLang="en-US" sz="2400">
              <a:latin typeface="微软雅黑" panose="020B0503020204020204" pitchFamily="34" charset="-122"/>
              <a:ea typeface="微软雅黑" panose="020B0503020204020204" pitchFamily="34" charset="-122"/>
            </a:endParaRPr>
          </a:p>
          <a:p>
            <a:r>
              <a:rPr lang="zh-CN" altLang="en-US" sz="2400">
                <a:solidFill>
                  <a:srgbClr val="FF0000"/>
                </a:solidFill>
                <a:latin typeface="微软雅黑" panose="020B0503020204020204" pitchFamily="34" charset="-122"/>
                <a:ea typeface="微软雅黑" panose="020B0503020204020204" pitchFamily="34" charset="-122"/>
              </a:rPr>
              <a:t>白盒测试</a:t>
            </a:r>
            <a:r>
              <a:rPr lang="zh-CN" altLang="en-US" sz="2400">
                <a:latin typeface="微软雅黑" panose="020B0503020204020204" pitchFamily="34" charset="-122"/>
                <a:ea typeface="微软雅黑" panose="020B0503020204020204" pitchFamily="34" charset="-122"/>
              </a:rPr>
              <a:t>：又称结构测试，它把测试对象看做一个透明的盒子，允许测试人员利用程序内部的逻辑结构及有关信息，设计或选择测试用例，对程序所有逻辑路径进行测试。</a:t>
            </a:r>
            <a:endParaRPr lang="zh-CN" altLang="en-US" sz="2400">
              <a:latin typeface="微软雅黑" panose="020B0503020204020204" pitchFamily="34" charset="-122"/>
              <a:ea typeface="微软雅黑" panose="020B0503020204020204" pitchFamily="34" charset="-122"/>
            </a:endParaRPr>
          </a:p>
        </p:txBody>
      </p:sp>
      <p:grpSp>
        <p:nvGrpSpPr>
          <p:cNvPr id="2" name="组合 1"/>
          <p:cNvGrpSpPr/>
          <p:nvPr/>
        </p:nvGrpSpPr>
        <p:grpSpPr>
          <a:xfrm>
            <a:off x="8181340" y="230505"/>
            <a:ext cx="776605" cy="1003935"/>
            <a:chOff x="11971" y="1073"/>
            <a:chExt cx="1223" cy="1581"/>
          </a:xfrm>
        </p:grpSpPr>
        <p:sp>
          <p:nvSpPr>
            <p:cNvPr id="7" name="等腰三角形 6"/>
            <p:cNvSpPr/>
            <p:nvPr/>
          </p:nvSpPr>
          <p:spPr>
            <a:xfrm rot="18035669">
              <a:off x="11932" y="1112"/>
              <a:ext cx="567" cy="48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rot="21283757">
              <a:off x="12617" y="1595"/>
              <a:ext cx="302" cy="261"/>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rot="15968008">
              <a:off x="12776" y="2236"/>
              <a:ext cx="479" cy="35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wipe(left)">
                                      <p:cBhvr>
                                        <p:cTn id="7"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矩形 193"/>
          <p:cNvSpPr/>
          <p:nvPr/>
        </p:nvSpPr>
        <p:spPr>
          <a:xfrm>
            <a:off x="0" y="434529"/>
            <a:ext cx="755576" cy="40903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8181340" y="230505"/>
            <a:ext cx="776605" cy="1003935"/>
            <a:chOff x="11971" y="1073"/>
            <a:chExt cx="1223" cy="1581"/>
          </a:xfrm>
        </p:grpSpPr>
        <p:sp>
          <p:nvSpPr>
            <p:cNvPr id="7" name="等腰三角形 6"/>
            <p:cNvSpPr/>
            <p:nvPr/>
          </p:nvSpPr>
          <p:spPr>
            <a:xfrm rot="18035669">
              <a:off x="11932" y="1112"/>
              <a:ext cx="567" cy="48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rot="21283757">
              <a:off x="12617" y="1595"/>
              <a:ext cx="302" cy="261"/>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rot="15968008">
              <a:off x="12776" y="2236"/>
              <a:ext cx="479" cy="35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755650" y="434340"/>
            <a:ext cx="4492625" cy="645160"/>
          </a:xfrm>
          <a:prstGeom prst="rect">
            <a:avLst/>
          </a:prstGeom>
          <a:noFill/>
        </p:spPr>
        <p:txBody>
          <a:bodyPr wrap="square" rtlCol="0" anchor="t">
            <a:spAutoFit/>
          </a:bodyPr>
          <a:p>
            <a:r>
              <a:rPr lang="zh-CN" altLang="en-US"/>
              <a:t>Editor Tests Runner是开源单元测试工具NUnit在Unity引擎中的实现</a:t>
            </a:r>
            <a:endParaRPr lang="zh-CN" altLang="en-US"/>
          </a:p>
        </p:txBody>
      </p:sp>
      <p:sp>
        <p:nvSpPr>
          <p:cNvPr id="4" name="文本框 3"/>
          <p:cNvSpPr txBox="1"/>
          <p:nvPr/>
        </p:nvSpPr>
        <p:spPr>
          <a:xfrm>
            <a:off x="109220" y="1242060"/>
            <a:ext cx="5618480" cy="2306955"/>
          </a:xfrm>
          <a:prstGeom prst="rect">
            <a:avLst/>
          </a:prstGeom>
          <a:noFill/>
        </p:spPr>
        <p:txBody>
          <a:bodyPr wrap="square" rtlCol="0" anchor="t">
            <a:spAutoFit/>
          </a:bodyPr>
          <a:p>
            <a:r>
              <a:rPr lang="zh-CN" altLang="en-US"/>
              <a:t>下面我们来看一下如何编写单元测试的代码。单元测试代码和游戏运行时代码是分开保存的，它只在Editor环境下可用，因此你需要把它放到Editor目录下。首先我们假设游戏代码中存在一个Player类来代表主角色，里面有几个函数用来在玩家受到伤害时减少血量，或者通过药水回复血量，下面的截图是游戏运行时代码。其中Damage函数写了三个版本，一个是正确的，两个是返回错误结果的。</a:t>
            </a:r>
            <a:endParaRPr lang="zh-CN" altLang="en-US"/>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wipe(left)">
                                      <p:cBhvr>
                                        <p:cTn id="7" dur="5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bldLvl="0" animBg="1"/>
    </p:bldLst>
  </p:timing>
</p:sld>
</file>

<file path=ppt/theme/theme1.xml><?xml version="1.0" encoding="utf-8"?>
<a:theme xmlns:a="http://schemas.openxmlformats.org/drawingml/2006/main" name="Office 主题​​">
  <a:themeElements>
    <a:clrScheme name="我的主题色">
      <a:dk1>
        <a:sysClr val="windowText" lastClr="000000"/>
      </a:dk1>
      <a:lt1>
        <a:sysClr val="window" lastClr="FFFFFF"/>
      </a:lt1>
      <a:dk2>
        <a:srgbClr val="E6325C"/>
      </a:dk2>
      <a:lt2>
        <a:srgbClr val="E6325C"/>
      </a:lt2>
      <a:accent1>
        <a:srgbClr val="A3CD39"/>
      </a:accent1>
      <a:accent2>
        <a:srgbClr val="A3CD39"/>
      </a:accent2>
      <a:accent3>
        <a:srgbClr val="4EC0A5"/>
      </a:accent3>
      <a:accent4>
        <a:srgbClr val="4EC0A5"/>
      </a:accent4>
      <a:accent5>
        <a:srgbClr val="E4BE33"/>
      </a:accent5>
      <a:accent6>
        <a:srgbClr val="E4BE33"/>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极目远眺">
      <a:fillStyleLst>
        <a:solidFill>
          <a:schemeClr val="phClr"/>
        </a:solidFill>
        <a:gradFill rotWithShape="1">
          <a:gsLst>
            <a:gs pos="0">
              <a:schemeClr val="phClr">
                <a:tint val="83000"/>
                <a:shade val="100000"/>
                <a:satMod val="100000"/>
              </a:schemeClr>
            </a:gs>
            <a:gs pos="100000">
              <a:schemeClr val="phClr">
                <a:tint val="61000"/>
                <a:alpha val="100000"/>
                <a:satMod val="200000"/>
              </a:schemeClr>
            </a:gs>
          </a:gsLst>
          <a:path path="circle">
            <a:fillToRect l="100000" t="100000" r="100000" b="100000"/>
          </a:path>
        </a:gradFill>
        <a:gradFill rotWithShape="1">
          <a:gsLst>
            <a:gs pos="0">
              <a:schemeClr val="phClr">
                <a:shade val="85000"/>
              </a:schemeClr>
            </a:gs>
            <a:gs pos="100000">
              <a:schemeClr val="phClr">
                <a:tint val="90000"/>
                <a:alpha val="100000"/>
                <a:satMod val="20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2924" dir="5400000" rotWithShape="0">
              <a:srgbClr val="000000">
                <a:alpha val="40000"/>
              </a:srgbClr>
            </a:outerShdw>
          </a:effectLst>
        </a:effectStyle>
        <a:effectStyle>
          <a:effectLst>
            <a:outerShdw blurRad="50800" dist="25400" dir="5400000" rotWithShape="0">
              <a:srgbClr val="000000">
                <a:alpha val="40000"/>
              </a:srgbClr>
            </a:outerShdw>
          </a:effectLst>
          <a:scene3d>
            <a:camera prst="orthographicFront">
              <a:rot lat="0" lon="0" rev="0"/>
            </a:camera>
            <a:lightRig rig="flat" dir="t">
              <a:rot lat="0" lon="0" rev="3600000"/>
            </a:lightRig>
          </a:scene3d>
          <a:sp3d prstMaterial="flat">
            <a:bevelT w="34925" h="47625"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3037</Words>
  <Application>WPS 演示</Application>
  <PresentationFormat>全屏显示(16:9)</PresentationFormat>
  <Paragraphs>192</Paragraphs>
  <Slides>33</Slides>
  <Notes>5</Notes>
  <HiddenSlides>0</HiddenSlides>
  <MMClips>1</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33</vt:i4>
      </vt:variant>
    </vt:vector>
  </HeadingPairs>
  <TitlesOfParts>
    <vt:vector size="45" baseType="lpstr">
      <vt:lpstr>Arial</vt:lpstr>
      <vt:lpstr>宋体</vt:lpstr>
      <vt:lpstr>Wingdings</vt:lpstr>
      <vt:lpstr>Modern No. 20</vt:lpstr>
      <vt:lpstr>微软雅黑</vt:lpstr>
      <vt:lpstr>Bodoni MT Condensed</vt:lpstr>
      <vt:lpstr>Impact</vt:lpstr>
      <vt:lpstr>方正豪体简体</vt:lpstr>
      <vt:lpstr>AMGDT</vt:lpstr>
      <vt:lpstr>Segoe Print</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3个问题</vt:lpstr>
      <vt:lpstr>3个问题</vt:lpstr>
      <vt:lpstr>问题3</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锐旗设计；https://9ppt.taobao.com</dc:title>
  <dc:creator>锐旗设计;https://9ppt.taobao.com</dc:creator>
  <cp:keywords>锐旗设计；https://9ppt.taobao.com</cp:keywords>
  <cp:category>锐旗设计；https://9ppt.taobao.com</cp:category>
  <cp:lastModifiedBy>tory xu</cp:lastModifiedBy>
  <cp:revision>935</cp:revision>
  <dcterms:created xsi:type="dcterms:W3CDTF">2013-02-20T08:47:00Z</dcterms:created>
  <dcterms:modified xsi:type="dcterms:W3CDTF">2017-06-11T13:38:20Z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2052-10.1.0.6490</vt:lpwstr>
  </property>
</Properties>
</file>

<file path=docProps/thumbnail.jpeg>
</file>